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 Thin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Didact Gothic"/>
      <p:regular r:id="rId25"/>
    </p:embeddedFont>
    <p:embeddedFont>
      <p:font typeface="Roboto Light"/>
      <p:regular r:id="rId26"/>
      <p:bold r:id="rId27"/>
      <p:italic r:id="rId28"/>
      <p:boldItalic r:id="rId29"/>
    </p:embeddedFont>
    <p:embeddedFont>
      <p:font typeface="Bree Serif"/>
      <p:regular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669">
          <p15:clr>
            <a:srgbClr val="747775"/>
          </p15:clr>
        </p15:guide>
      </p15:sldGuideLst>
    </p:ext>
    <p:ext uri="GoogleSlidesCustomDataVersion2">
      <go:slidesCustomData xmlns:go="http://customooxmlschemas.google.com/" r:id="rId35" roundtripDataSignature="AMtx7mhs2GpEg8dWNzhsmQ3cS0nJrgxc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6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regular.fntdata"/><Relationship Id="rId25" Type="http://schemas.openxmlformats.org/officeDocument/2006/relationships/font" Target="fonts/DidactGothic-regular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BreeSerif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font" Target="fonts/RobotoBlack-bold.fntdata"/><Relationship Id="rId14" Type="http://schemas.openxmlformats.org/officeDocument/2006/relationships/slide" Target="slides/slide9.xml"/><Relationship Id="rId17" Type="http://schemas.openxmlformats.org/officeDocument/2006/relationships/font" Target="fonts/RobotoThin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a19768d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1a19768d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a19768d3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1a19768d3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19a6b44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219a6b44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19a6b44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219a6b44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8d09f1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2c8d09f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ed241410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4ed241410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ed241410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4ed241410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3c99fb8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53c99fb8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9" name="Google Shape;79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6" name="Google Shape;86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7" name="Google Shape;87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8" name="Google Shape;88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87ca469e_0_216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5098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2187ca469e_0_216"/>
          <p:cNvSpPr/>
          <p:nvPr/>
        </p:nvSpPr>
        <p:spPr>
          <a:xfrm>
            <a:off x="425196" y="0"/>
            <a:ext cx="8367000" cy="15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2187ca469e_0_216"/>
          <p:cNvSpPr/>
          <p:nvPr/>
        </p:nvSpPr>
        <p:spPr>
          <a:xfrm>
            <a:off x="374126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2187ca469e_0_216"/>
          <p:cNvSpPr txBox="1"/>
          <p:nvPr>
            <p:ph type="title"/>
          </p:nvPr>
        </p:nvSpPr>
        <p:spPr>
          <a:xfrm>
            <a:off x="836676" y="411480"/>
            <a:ext cx="7626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g12187ca469e_0_216"/>
          <p:cNvSpPr txBox="1"/>
          <p:nvPr>
            <p:ph idx="1" type="body"/>
          </p:nvPr>
        </p:nvSpPr>
        <p:spPr>
          <a:xfrm>
            <a:off x="836676" y="1858518"/>
            <a:ext cx="76263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g12187ca469e_0_216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12187ca469e_0_2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g12187ca469e_0_216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7" name="Google Shape;27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6" name="Google Shape;56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5" name="Google Shape;65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8vON7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presentation/d/1Yr8rKKJuKSAwf87KkaoBRgcBf6lNASnX/edit#slide=id.g133b25f8aba_0_1" TargetMode="External"/><Relationship Id="rId4" Type="http://schemas.openxmlformats.org/officeDocument/2006/relationships/hyperlink" Target="mailto:gabriela.radulescu@mindeck-tech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markdownguide.org/basic-synta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4764600" y="3669675"/>
            <a:ext cx="3757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Sesiune Practica 6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4695000" y="4164700"/>
            <a:ext cx="3757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Proiect Final - </a:t>
            </a:r>
            <a:endParaRPr sz="1700"/>
          </a:p>
        </p:txBody>
      </p:sp>
      <p:sp>
        <p:nvSpPr>
          <p:cNvPr id="109" name="Google Shape;109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a19768d37_1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g11a19768d37_1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g11a19768d37_1_0"/>
          <p:cNvSpPr txBox="1"/>
          <p:nvPr/>
        </p:nvSpPr>
        <p:spPr>
          <a:xfrm>
            <a:off x="311700" y="1416500"/>
            <a:ext cx="8520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tratezi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faci tot posibilul să participi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lași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notițele tale, informații pentru tine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vizualizezi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îți notezi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îți faci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reușești singur, să întrebi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Poți chiar să faci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a19768d37_1_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Reguli curs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" name="Google Shape;224;g11a19768d37_1_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g11a19768d37_1_6"/>
          <p:cNvSpPr txBox="1"/>
          <p:nvPr/>
        </p:nvSpPr>
        <p:spPr>
          <a:xfrm>
            <a:off x="311700" y="1552575"/>
            <a:ext cx="8520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 exista un sheet de prezență.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cadrul acestuia îți vei asuma și noțiunile învățate. Nu trecem mai departe până nu își asumă toți cursanții noile concepte.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Temele se vor adăuga în Folderul grupei, unde vei crea un folder cu numele tău. Vei primi feedback la aceste teme.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 rog să mă întrerupi oricând ai întrebări. Doar așa îmi pot da seama unde trebuie să mai insist cu explicații/ exemple.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 rog să intri cu 3 minute mai devreme la curs în caz că apar probleme tehnice. Astfel putem profita la maxim de cele 2 ore alocate.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 nu poți intra, sau dacă întârzii, anunță trainerul pe grup.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19a6b446b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principale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g1219a6b446b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g1219a6b446b_0_0"/>
          <p:cNvSpPr txBox="1"/>
          <p:nvPr/>
        </p:nvSpPr>
        <p:spPr>
          <a:xfrm>
            <a:off x="311700" y="1251150"/>
            <a:ext cx="8520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Până la final TOȚI* veți avea: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Cunoștințe solide despre bazele Testării Software și vei avea cunoștințele necesare pentru pregătirea susținerii examenului ISTQB.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tehnicile de testare și vei avea capabilitatea de a le explica și pune în aplicare.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cunoaște diferențele dintre testare statică și testare dinamică.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cunoaște diferențele dintre whitebox testing și blackbox testing.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diferitele tipuri de tehnici de testare.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cum se testează un website.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cum se folosește un test management tool.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putea face un proiect final de testare manuală cu ajutorul căruia vei pune în aplicare noțiunile predate de trainer la clasă.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Noțiuni de bază despre API testing: testarea manuală - cum comunică un website cu server-ul.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Cunoștințe ale bazelor de date relaționale - mySQL: Curs baze de date.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 toti cei care sunt activi, implicați, își fac temele, dedică timp pentru studiu individual și pun întrebări trainerului vor atinge aceste obiective.</a:t>
            </a:r>
            <a:r>
              <a:rPr b="1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19a6b446b_0_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secundare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g1219a6b446b_0_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g1219a6b446b_0_6"/>
          <p:cNvSpPr txBox="1"/>
          <p:nvPr/>
        </p:nvSpPr>
        <p:spPr>
          <a:xfrm>
            <a:off x="311700" y="1301200"/>
            <a:ext cx="8520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 fac parte din curricula cursului LIVE dar va punem la dispozitie materiale extra ca sa aveti un avantaj la interviuri. Sfatul meu e sa va focusati pe ele doar dupa cursul live. Sa nu fiti complesiti de noile informatii.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ale bazelor de date relationale - mySQL (Curs baze de date)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teoretice despre testarea manuala - acces la o platforma mobila -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link acces </a:t>
            </a:r>
            <a:r>
              <a:rPr b="1" i="0" lang="en-GB" sz="1500" u="sng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https://bit.ly/38vON7b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teoretice despre bazele programarii - Primii Pasi in Programare (Cursul primit la webinar)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Capacitatea de a construi un mic brand personal (Curs Portofoliu Wordpress). Trebuie sa ai: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 propriu prin care angajatorul sa te cunoasca pe tine si munca ta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CV european in eng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Profil LinkedIn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 public (un loc in cloud unde se pune codul scris de tine)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Veti primi feedback daca ne trimiteti un email cu ele la hello@itfactory.ro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c8d09f192_0_0"/>
          <p:cNvSpPr txBox="1"/>
          <p:nvPr>
            <p:ph idx="6" type="ctrTitle"/>
          </p:nvPr>
        </p:nvSpPr>
        <p:spPr>
          <a:xfrm>
            <a:off x="311700" y="644550"/>
            <a:ext cx="5564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Obiective Sesiune Practica 6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" name="Google Shape;245;g22c8d09f192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g22c8d09f192_0_0"/>
          <p:cNvSpPr txBox="1"/>
          <p:nvPr/>
        </p:nvSpPr>
        <p:spPr>
          <a:xfrm>
            <a:off x="311700" y="2073950"/>
            <a:ext cx="852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 intelegem ce avem de facut pentru proiectul final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Cum ne putem pregati pentru examenul de ANC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Care sunt cerintele pentru examenul de ANC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ed2414100_2_0"/>
          <p:cNvSpPr txBox="1"/>
          <p:nvPr>
            <p:ph idx="6" type="ctrTitle"/>
          </p:nvPr>
        </p:nvSpPr>
        <p:spPr>
          <a:xfrm>
            <a:off x="311700" y="181550"/>
            <a:ext cx="5387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Examen ANC - Detalii initiale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52" name="Google Shape;252;g24ed2414100_2_0"/>
          <p:cNvCxnSpPr/>
          <p:nvPr/>
        </p:nvCxnSpPr>
        <p:spPr>
          <a:xfrm>
            <a:off x="311700" y="7881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g24ed2414100_2_0"/>
          <p:cNvSpPr txBox="1"/>
          <p:nvPr/>
        </p:nvSpPr>
        <p:spPr>
          <a:xfrm>
            <a:off x="311700" y="1324525"/>
            <a:ext cx="85206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Examenul ANC este sustinut in colaborare cu Agentia Nationala de Certificari, si este un examen optional, dar care ofera o diploma recunoscuta la nivel international in Europa, SUA si Canada.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Examenul va dura aproximativ 2-3 ore depinzand de numarul de cursanti inscrisi.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 puteti programa la examenul care a fost stabilit pentru grupa voastra sau la o data ulterioara cu o grupa diferita.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Veti intra in prezentare in ordine alfabetica daca veti intra in examen la data la care a fost stabilit examenul pentru grupa voastra sau la final daca veti intra in prezentare la o alta data.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DBDEE1"/>
                </a:solidFill>
                <a:latin typeface="Arial"/>
                <a:ea typeface="Arial"/>
                <a:cs typeface="Arial"/>
                <a:sym typeface="Arial"/>
              </a:rPr>
              <a:t>Cu o lună inainte de examen o sa primiti email-ul cu ddl-urile stabilite in functie de această data de examen.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ed2414100_2_6"/>
          <p:cNvSpPr txBox="1"/>
          <p:nvPr>
            <p:ph idx="6" type="ctrTitle"/>
          </p:nvPr>
        </p:nvSpPr>
        <p:spPr>
          <a:xfrm>
            <a:off x="311700" y="316250"/>
            <a:ext cx="4091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Examen ANC - Cerinte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59" name="Google Shape;259;g24ed2414100_2_6"/>
          <p:cNvCxnSpPr/>
          <p:nvPr/>
        </p:nvCxnSpPr>
        <p:spPr>
          <a:xfrm>
            <a:off x="311700" y="9228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g24ed2414100_2_6"/>
          <p:cNvSpPr txBox="1"/>
          <p:nvPr/>
        </p:nvSpPr>
        <p:spPr>
          <a:xfrm>
            <a:off x="311700" y="1011775"/>
            <a:ext cx="8520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Cerintele pentru examenul de ANC le puteti gasi la </a:t>
            </a:r>
            <a:r>
              <a:rPr b="0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acest link</a:t>
            </a: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Examenul va consta in doua parti: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lphaLcParenR"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Parte teoretica - un test grila cu 15 intrebari la care puteti raspunde in timpul examenului intr-un interval de 40 de minute. Intrebarile vor fi puse pe baza cursului de testare automata si pe baza cursului de introducere in programare. Testul va fi ales la intamplare dintr-o serie de cinci variante de examen pe care le veti primi inainte de acesta si pe care le puteti parcurge de cate ori vreti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lphaLcParenR"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Parte practica - o prezentare ppt care sa aiba maxim 15 slide-uri si care trebuie sa fie scrisa in romana. Pentru aceasta varianta veti avea la dispozitie conform cerintelor de mai sus trei optiuni: selenium, testare API, testare unitara.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Pentru proiectul practic veti primi doua feedback-uri cu sugestii de imbunatatire din partea trainerului coordonator (</a:t>
            </a:r>
            <a:r>
              <a:rPr b="0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gabriela.radulescu@mindeck-tech.com</a:t>
            </a: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timpul examenului oral veti primi patru intrebari din partea trainerului evaluator care pot sa influenteze nota pe care ati primit-o pe prezentare inainte de examen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3c99fb88b_0_1"/>
          <p:cNvSpPr txBox="1"/>
          <p:nvPr>
            <p:ph idx="6" type="ctrTitle"/>
          </p:nvPr>
        </p:nvSpPr>
        <p:spPr>
          <a:xfrm>
            <a:off x="311700" y="316250"/>
            <a:ext cx="2399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Proiect Final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66" name="Google Shape;266;g253c99fb88b_0_1"/>
          <p:cNvCxnSpPr/>
          <p:nvPr/>
        </p:nvCxnSpPr>
        <p:spPr>
          <a:xfrm>
            <a:off x="311700" y="9228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g253c99fb88b_0_1"/>
          <p:cNvSpPr txBox="1"/>
          <p:nvPr/>
        </p:nvSpPr>
        <p:spPr>
          <a:xfrm>
            <a:off x="311700" y="1195850"/>
            <a:ext cx="8688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 langa examenul de ANC va trebui sa faceti un portofoliu in github care sa fie cartea voastra de vizita pentru viitorul angajator. 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Acest proiect va fi scris in github si va contine trei repositories:  </a:t>
            </a:r>
            <a:r>
              <a:rPr b="1" i="1" lang="en-GB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BDD</a:t>
            </a:r>
            <a:r>
              <a:rPr b="1" i="1" lang="en-GB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testare API, testare unitara.</a:t>
            </a:r>
            <a:endParaRPr b="1" i="1" sz="1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Proiectul pe care il faceti in scopul examenului poate fi adaugat si pe git, insa va trebui sa completati proiectul si cu celelalte doua variante pe care nu le-ati acoperit in timpul examenului. 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Acest proiect este optional, nu depinde absolvirea cursului de el si aveti la dispozitie termen nelimitat sa il faceti, dar recomandam crearea lui pentru sanse mai mari la angajare.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fiecare repository fiecare proiect va fi facut intr-un fisier numit readme.md pe care il puteti formata conform instructionilor de formatare a fisierelor de tip markup de </a:t>
            </a:r>
            <a:r>
              <a:rPr b="0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aici</a:t>
            </a: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