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 Thin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XarsMdBHRoKw6dHKGySkYLG/a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reeSerif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font" Target="fonts/RobotoBlack-bold.fntdata"/><Relationship Id="rId10" Type="http://schemas.openxmlformats.org/officeDocument/2006/relationships/slide" Target="slides/slide6.xml"/><Relationship Id="rId13" Type="http://schemas.openxmlformats.org/officeDocument/2006/relationships/font" Target="fonts/RobotoThin-regular.fntdata"/><Relationship Id="rId12" Type="http://schemas.openxmlformats.org/officeDocument/2006/relationships/font" Target="fonts/RobotoBlack-boldItalic.fntdata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Thin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19768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a19768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19768d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a19768d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9a6b4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219a6b4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9a6b4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19a6b4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8d09f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2c8d09f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8vON7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5237375" y="3670025"/>
            <a:ext cx="359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 Practica 7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5006475" y="4148638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Teste Spotify</a:t>
            </a:r>
            <a:r>
              <a:rPr lang="en-GB" sz="1700"/>
              <a:t> - </a:t>
            </a:r>
            <a:endParaRPr sz="1700"/>
          </a:p>
        </p:txBody>
      </p:sp>
      <p:sp>
        <p:nvSpPr>
          <p:cNvPr id="109" name="Google Shape;10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19768d37_1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g11a19768d37_1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11a19768d37_1_0"/>
          <p:cNvSpPr txBox="1"/>
          <p:nvPr/>
        </p:nvSpPr>
        <p:spPr>
          <a:xfrm>
            <a:off x="311700" y="1416500"/>
            <a:ext cx="8520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tratezi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faci tot posibilul să participi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lași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notițele tale, informații pentru tine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vizualizezi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îți notezi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îți faci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reușești singur, să întrebi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Poți chiar să faci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19768d37_1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Reguli curs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g11a19768d37_1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11a19768d37_1_6"/>
          <p:cNvSpPr txBox="1"/>
          <p:nvPr/>
        </p:nvSpPr>
        <p:spPr>
          <a:xfrm>
            <a:off x="311700" y="1552575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exista un sheet de prezență.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cadrul acestuia îți vei asuma și noțiunile învățate. Nu trecem mai departe până nu își asumă toți cursanții noile concepte.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Temele se vor adăuga în Folderul grupei, unde vei crea un folder cu numele tău. Vei primi feedback la aceste teme.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mă întrerupi oricând ai întrebări. Doar așa îmi pot da seama unde trebuie să mai insist cu explicații/ exemple.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intri cu 3 minute mai devreme la curs în caz că apar probleme tehnice. Astfel putem profita la maxim de cele 2 ore alocate.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 nu poți intra, sau dacă întârzii, anunță trainerul pe grup.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9a6b446b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principale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1219a6b446b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1219a6b446b_0_0"/>
          <p:cNvSpPr txBox="1"/>
          <p:nvPr/>
        </p:nvSpPr>
        <p:spPr>
          <a:xfrm>
            <a:off x="311700" y="1251150"/>
            <a:ext cx="8520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Până la final TOȚI* veți avea: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Cunoștințe solide despre bazele Testării Software și vei avea cunoștințele necesare pentru pregătirea susținerii examenului ISTQB.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tehnicile de testare și vei avea capabilitatea de a le explica și pune în aplicare.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testare statică și testare dinamică.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whitebox testing și blackbox testing.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diferitele tipuri de tehnici de testare.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testează un website.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folosește un test management tool.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putea face un proiect final de testare manuală cu ajutorul căruia vei pune în aplicare noțiunile predate de trainer la clasă.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Noțiuni de bază despre API testing: testarea manuală - cum comunică un website cu server-ul.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Cunoștințe ale bazelor de date relaționale - mySQL: Curs baze de date.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toti cei care sunt activi, implicați, își fac temele, dedică timp pentru studiu individual și pun întrebări trainerului vor atinge aceste obiective.</a:t>
            </a: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9a6b446b_0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secundare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219a6b446b_0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219a6b446b_0_6"/>
          <p:cNvSpPr txBox="1"/>
          <p:nvPr/>
        </p:nvSpPr>
        <p:spPr>
          <a:xfrm>
            <a:off x="311700" y="13012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fac parte din curricula cursului LIVE dar va punem la dispozitie materiale extra ca sa aveti un avantaj la interviuri. Sfatul meu e sa va focusati pe ele doar dupa cursul live. Sa nu fiti complesiti de noile informatii.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ale bazelor de date relationale - mySQL (Curs baze de date)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testarea manuala - acces la o platforma mobila -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 acces </a:t>
            </a:r>
            <a:r>
              <a:rPr b="1" i="0" lang="en-GB" sz="15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https://bit.ly/38vON7b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bazele programarii - Primii Pasi in Programare (Cursul primit la webinar)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Capacitatea de a construi un mic brand personal (Curs Portofoliu Wordpress). Trebuie sa ai: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 propriu prin care angajatorul sa te cunoasca pe tine si munca 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CV european in eng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Profil LinkedIn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public (un loc in cloud unde se pune codul scris de tine)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Veti primi feedback daca ne trimiteti un email cu ele la hello@itfactory.ro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8d09f192_0_0"/>
          <p:cNvSpPr txBox="1"/>
          <p:nvPr>
            <p:ph idx="6" type="ctrTitle"/>
          </p:nvPr>
        </p:nvSpPr>
        <p:spPr>
          <a:xfrm>
            <a:off x="311700" y="644550"/>
            <a:ext cx="5851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Sesiune Practica   7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22c8d09f19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22c8d09f192_0_0"/>
          <p:cNvSpPr txBox="1"/>
          <p:nvPr/>
        </p:nvSpPr>
        <p:spPr>
          <a:xfrm>
            <a:off x="311700" y="1969475"/>
            <a:ext cx="8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implementati cat mai multe teste pentru framework-ul implementat la sesiunea teoretica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