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 Black"/>
      <p:bold r:id="rId11"/>
      <p:boldItalic r:id="rId12"/>
    </p:embeddedFont>
    <p:embeddedFont>
      <p:font typeface="Roboto Thin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Didact Gothic"/>
      <p:regular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Bree Serif"/>
      <p:regular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hEomGJlqJFOkgTagnw+ajk5zJ5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DidactGothic-regular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reeSerif-regular.fntdata"/><Relationship Id="rId25" Type="http://schemas.openxmlformats.org/officeDocument/2006/relationships/font" Target="fonts/RobotoLight-bold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font" Target="fonts/RobotoBlack-bold.fntdata"/><Relationship Id="rId10" Type="http://schemas.openxmlformats.org/officeDocument/2006/relationships/slide" Target="slides/slide6.xml"/><Relationship Id="rId13" Type="http://schemas.openxmlformats.org/officeDocument/2006/relationships/font" Target="fonts/RobotoThin-regular.fntdata"/><Relationship Id="rId12" Type="http://schemas.openxmlformats.org/officeDocument/2006/relationships/font" Target="fonts/RobotoBlack-boldItalic.fntdata"/><Relationship Id="rId15" Type="http://schemas.openxmlformats.org/officeDocument/2006/relationships/font" Target="fonts/RobotoThin-italic.fntdata"/><Relationship Id="rId14" Type="http://schemas.openxmlformats.org/officeDocument/2006/relationships/font" Target="fonts/RobotoThin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Thin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a19768d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1a19768d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a19768d3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1a19768d3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19a6b44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219a6b44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19a6b44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219a6b44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8d09f1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2c8d09f1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0" name="Google Shape;70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9" name="Google Shape;79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6" name="Google Shape;86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7" name="Google Shape;87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8" name="Google Shape;88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87ca469e_0_216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6274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2187ca469e_0_216"/>
          <p:cNvSpPr/>
          <p:nvPr/>
        </p:nvSpPr>
        <p:spPr>
          <a:xfrm>
            <a:off x="425196" y="0"/>
            <a:ext cx="8367000" cy="15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2187ca469e_0_216"/>
          <p:cNvSpPr/>
          <p:nvPr/>
        </p:nvSpPr>
        <p:spPr>
          <a:xfrm>
            <a:off x="374126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2187ca469e_0_216"/>
          <p:cNvSpPr txBox="1"/>
          <p:nvPr>
            <p:ph type="title"/>
          </p:nvPr>
        </p:nvSpPr>
        <p:spPr>
          <a:xfrm>
            <a:off x="836676" y="411480"/>
            <a:ext cx="76263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g12187ca469e_0_216"/>
          <p:cNvSpPr txBox="1"/>
          <p:nvPr>
            <p:ph idx="1" type="body"/>
          </p:nvPr>
        </p:nvSpPr>
        <p:spPr>
          <a:xfrm>
            <a:off x="836676" y="1858518"/>
            <a:ext cx="7626300" cy="2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g12187ca469e_0_216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g12187ca469e_0_2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g12187ca469e_0_216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7" name="Google Shape;27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2" name="Google Shape;42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2" name="Google Shape;52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6" name="Google Shape;56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7" name="Google Shape;57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5" name="Google Shape;65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8vON7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spotify.com/documentation/web-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4765425" y="3670025"/>
            <a:ext cx="4065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Sesiune Teoretica 7</a:t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5006475" y="4148638"/>
            <a:ext cx="3757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API Spotify Pycharm</a:t>
            </a:r>
            <a:r>
              <a:rPr lang="en-GB" sz="1700"/>
              <a:t> - </a:t>
            </a:r>
            <a:endParaRPr sz="1700"/>
          </a:p>
        </p:txBody>
      </p:sp>
      <p:sp>
        <p:nvSpPr>
          <p:cNvPr id="109" name="Google Shape;109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a19768d37_1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g11a19768d37_1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g11a19768d37_1_0"/>
          <p:cNvSpPr txBox="1"/>
          <p:nvPr/>
        </p:nvSpPr>
        <p:spPr>
          <a:xfrm>
            <a:off x="311700" y="1416500"/>
            <a:ext cx="8520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tratezi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faci tot posibilul să participi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lași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notițele tale, informații pentru tine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vizualizezi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îți notezi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îți faci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reușești singur, să întrebi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Poți chiar să faci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a19768d37_1_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Reguli curs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" name="Google Shape;224;g11a19768d37_1_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g11a19768d37_1_6"/>
          <p:cNvSpPr txBox="1"/>
          <p:nvPr/>
        </p:nvSpPr>
        <p:spPr>
          <a:xfrm>
            <a:off x="311700" y="1552575"/>
            <a:ext cx="8520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 exista un sheet de prezență.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cadrul acestuia îți vei asuma și noțiunile învățate. Nu trecem mai departe până nu își asumă toți cursanții noile concepte.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Temele se vor adăuga în Folderul grupei, unde vei crea un folder cu numele tău. Vei primi feedback la aceste teme.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 rog să mă întrerupi oricând ai întrebări. Doar așa îmi pot da seama unde trebuie să mai insist cu explicații/ exemple.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 rog să intri cu 3 minute mai devreme la curs în caz că apar probleme tehnice. Astfel putem profita la maxim de cele 2 ore alocate.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 nu poți intra, sau dacă întârzii, anunță trainerul pe grup.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19a6b446b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principale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g1219a6b446b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g1219a6b446b_0_0"/>
          <p:cNvSpPr txBox="1"/>
          <p:nvPr/>
        </p:nvSpPr>
        <p:spPr>
          <a:xfrm>
            <a:off x="311700" y="1251150"/>
            <a:ext cx="8520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Până la final TOȚI* veți avea: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Cunoștințe solide despre bazele Testării Software și vei avea cunoștințele necesare pentru pregătirea susținerii examenului ISTQB.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tehnicile de testare și vei avea capabilitatea de a le explica și pune în aplicare.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cunoaște diferențele dintre testare statică și testare dinamică.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cunoaște diferențele dintre whitebox testing și blackbox testing.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diferitele tipuri de tehnici de testare.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cum se testează un website.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cum se folosește un test management tool.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putea face un proiect final de testare manuală cu ajutorul căruia vei pune în aplicare noțiunile predate de trainer la clasă.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Noțiuni de bază despre API testing: testarea manuală - cum comunică un website cu server-ul.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Cunoștințe ale bazelor de date relaționale - mySQL: Curs baze de date.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 toti cei care sunt activi, implicați, își fac temele, dedică timp pentru studiu individual și pun întrebări trainerului vor atinge aceste obiective.</a:t>
            </a:r>
            <a:r>
              <a:rPr b="1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19a6b446b_0_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secundare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g1219a6b446b_0_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g1219a6b446b_0_6"/>
          <p:cNvSpPr txBox="1"/>
          <p:nvPr/>
        </p:nvSpPr>
        <p:spPr>
          <a:xfrm>
            <a:off x="311700" y="1301200"/>
            <a:ext cx="8520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 fac parte din curricula cursului LIVE dar va punem la dispozitie materiale extra ca sa aveti un avantaj la interviuri. Sfatul meu e sa va focusati pe ele doar dupa cursul live. Sa nu fiti complesiti de noile informatii.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Cunostinte ale bazelor de date relationale - mySQL (Curs baze de date)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Cunostinte teoretice despre testarea manuala - acces la o platforma mobila -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link acces </a:t>
            </a:r>
            <a:r>
              <a:rPr b="1" i="0" lang="en-GB" sz="1500" u="sng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https://bit.ly/38vON7b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Cunostinte teoretice despre bazele programarii - Primii Pasi in Programare (Cursul primit la webinar)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Capacitatea de a construi un mic brand personal (Curs Portofoliu Wordpress). Trebuie sa ai: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 propriu prin care angajatorul sa te cunoasca pe tine si munca ta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CV european in eng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Profil LinkedIn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 public (un loc in cloud unde se pune codul scris de tine)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Veti primi feedback daca ne trimiteti un email cu ele la hello@itfactory.ro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c8d09f192_0_0"/>
          <p:cNvSpPr txBox="1"/>
          <p:nvPr>
            <p:ph idx="6" type="ctrTitle"/>
          </p:nvPr>
        </p:nvSpPr>
        <p:spPr>
          <a:xfrm>
            <a:off x="311700" y="644550"/>
            <a:ext cx="5851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Obiective Sesiune Teoretica   7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" name="Google Shape;245;g22c8d09f192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g22c8d09f192_0_0"/>
          <p:cNvSpPr txBox="1"/>
          <p:nvPr/>
        </p:nvSpPr>
        <p:spPr>
          <a:xfrm>
            <a:off x="311700" y="1969475"/>
            <a:ext cx="5684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-"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 creati framework-ul de testare automata pentru api-ul de spotify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-"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 implementati requesturile pentru Spotify conform </a:t>
            </a: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documentatiei</a:t>
            </a: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