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519ED-0A04-4323-A0F7-E6C036212030}" type="datetimeFigureOut">
              <a:rPr lang="pt-BR" smtClean="0"/>
              <a:t>14/12/2020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635A8-2870-473D-A0C8-C83EA58D05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213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519ED-0A04-4323-A0F7-E6C036212030}" type="datetimeFigureOut">
              <a:rPr lang="pt-BR" smtClean="0"/>
              <a:t>14/12/2020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635A8-2870-473D-A0C8-C83EA58D05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2454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519ED-0A04-4323-A0F7-E6C036212030}" type="datetimeFigureOut">
              <a:rPr lang="pt-BR" smtClean="0"/>
              <a:t>14/12/2020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635A8-2870-473D-A0C8-C83EA58D05C1}" type="slidenum">
              <a:rPr lang="pt-BR" smtClean="0"/>
              <a:t>‹nº›</a:t>
            </a:fld>
            <a:endParaRPr lang="pt-B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344748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519ED-0A04-4323-A0F7-E6C036212030}" type="datetimeFigureOut">
              <a:rPr lang="pt-BR" smtClean="0"/>
              <a:t>14/12/2020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635A8-2870-473D-A0C8-C83EA58D05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17401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519ED-0A04-4323-A0F7-E6C036212030}" type="datetimeFigureOut">
              <a:rPr lang="pt-BR" smtClean="0"/>
              <a:t>14/12/2020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635A8-2870-473D-A0C8-C83EA58D05C1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043275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519ED-0A04-4323-A0F7-E6C036212030}" type="datetimeFigureOut">
              <a:rPr lang="pt-BR" smtClean="0"/>
              <a:t>14/12/2020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635A8-2870-473D-A0C8-C83EA58D05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05612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519ED-0A04-4323-A0F7-E6C036212030}" type="datetimeFigureOut">
              <a:rPr lang="pt-BR" smtClean="0"/>
              <a:t>14/12/2020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635A8-2870-473D-A0C8-C83EA58D05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90998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519ED-0A04-4323-A0F7-E6C036212030}" type="datetimeFigureOut">
              <a:rPr lang="pt-BR" smtClean="0"/>
              <a:t>14/12/2020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635A8-2870-473D-A0C8-C83EA58D05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310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519ED-0A04-4323-A0F7-E6C036212030}" type="datetimeFigureOut">
              <a:rPr lang="pt-BR" smtClean="0"/>
              <a:t>14/12/2020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635A8-2870-473D-A0C8-C83EA58D05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5187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519ED-0A04-4323-A0F7-E6C036212030}" type="datetimeFigureOut">
              <a:rPr lang="pt-BR" smtClean="0"/>
              <a:t>14/12/2020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635A8-2870-473D-A0C8-C83EA58D05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1270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519ED-0A04-4323-A0F7-E6C036212030}" type="datetimeFigureOut">
              <a:rPr lang="pt-BR" smtClean="0"/>
              <a:t>14/12/2020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635A8-2870-473D-A0C8-C83EA58D05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4276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519ED-0A04-4323-A0F7-E6C036212030}" type="datetimeFigureOut">
              <a:rPr lang="pt-BR" smtClean="0"/>
              <a:t>14/12/2020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635A8-2870-473D-A0C8-C83EA58D05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4276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519ED-0A04-4323-A0F7-E6C036212030}" type="datetimeFigureOut">
              <a:rPr lang="pt-BR" smtClean="0"/>
              <a:t>14/12/2020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635A8-2870-473D-A0C8-C83EA58D05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1198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519ED-0A04-4323-A0F7-E6C036212030}" type="datetimeFigureOut">
              <a:rPr lang="pt-BR" smtClean="0"/>
              <a:t>14/12/2020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635A8-2870-473D-A0C8-C83EA58D05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3318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519ED-0A04-4323-A0F7-E6C036212030}" type="datetimeFigureOut">
              <a:rPr lang="pt-BR" smtClean="0"/>
              <a:t>14/12/2020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635A8-2870-473D-A0C8-C83EA58D05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7116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519ED-0A04-4323-A0F7-E6C036212030}" type="datetimeFigureOut">
              <a:rPr lang="pt-BR" smtClean="0"/>
              <a:t>14/12/2020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635A8-2870-473D-A0C8-C83EA58D05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0818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2519ED-0A04-4323-A0F7-E6C036212030}" type="datetimeFigureOut">
              <a:rPr lang="pt-BR" smtClean="0"/>
              <a:t>14/12/2020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A6635A8-2870-473D-A0C8-C83EA58D05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8077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91B4D9-B03D-42CC-856C-CA78C459D2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4494" y="66572"/>
            <a:ext cx="8915399" cy="2262781"/>
          </a:xfrm>
        </p:spPr>
        <p:txBody>
          <a:bodyPr/>
          <a:lstStyle/>
          <a:p>
            <a:pPr algn="ctr"/>
            <a:r>
              <a:rPr lang="pt-BR" dirty="0"/>
              <a:t>   Apresentação </a:t>
            </a:r>
            <a:br>
              <a:rPr lang="pt-BR" dirty="0"/>
            </a:br>
            <a:r>
              <a:rPr lang="pt-BR" dirty="0"/>
              <a:t>      My Service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759B26B-7060-4F0B-9B8B-9D9CB57804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5731717"/>
            <a:ext cx="8915399" cy="1126283"/>
          </a:xfrm>
        </p:spPr>
        <p:txBody>
          <a:bodyPr>
            <a:normAutofit lnSpcReduction="10000"/>
          </a:bodyPr>
          <a:lstStyle/>
          <a:p>
            <a:pPr algn="l"/>
            <a:r>
              <a:rPr lang="pt-BR" b="1" dirty="0"/>
              <a:t>Victor Gabriel Maciel Moreira</a:t>
            </a:r>
          </a:p>
          <a:p>
            <a:pPr algn="l"/>
            <a:r>
              <a:rPr lang="pt-BR" b="1" dirty="0"/>
              <a:t>Sistemas de Informação </a:t>
            </a:r>
          </a:p>
          <a:p>
            <a:pPr algn="l"/>
            <a:r>
              <a:rPr lang="pt-BR" b="1" dirty="0"/>
              <a:t>2020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BCFDD99-AD2F-4D30-B69F-990DB170B3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2046" y="2791844"/>
            <a:ext cx="2657899" cy="2118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89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24F857-7381-4BEE-89C7-6F89919B9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76" y="126960"/>
            <a:ext cx="8911687" cy="1280890"/>
          </a:xfrm>
        </p:spPr>
        <p:txBody>
          <a:bodyPr/>
          <a:lstStyle/>
          <a:p>
            <a:pPr algn="ctr"/>
            <a:r>
              <a:rPr lang="pt-BR" dirty="0"/>
              <a:t>Problemas Identificados	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71AD09-CCC2-4D1F-8A74-AABEFAFE4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1049" y="829549"/>
            <a:ext cx="8915400" cy="3777622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 O Software My Service nasceu da necessidade da procura de serviços de manutenção e outros ramos. Com o avanço da tecnologia agora você pode contratar sem sair de casa utilizando nossa plataforma.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FA2F389-D079-45C2-A3F1-5F55A55994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114" y="1706434"/>
            <a:ext cx="5425910" cy="5151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500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77C8E7-A755-4969-9DF8-CA7E3F30A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686" y="75829"/>
            <a:ext cx="8911687" cy="1280890"/>
          </a:xfrm>
        </p:spPr>
        <p:txBody>
          <a:bodyPr/>
          <a:lstStyle/>
          <a:p>
            <a:pPr algn="ctr"/>
            <a:r>
              <a:rPr lang="pt-BR" dirty="0"/>
              <a:t>Cores usadas no projeto</a:t>
            </a:r>
          </a:p>
        </p:txBody>
      </p:sp>
      <p:pic>
        <p:nvPicPr>
          <p:cNvPr id="19" name="Espaço Reservado para Conteúdo 18">
            <a:extLst>
              <a:ext uri="{FF2B5EF4-FFF2-40B4-BE49-F238E27FC236}">
                <a16:creationId xmlns:a16="http://schemas.microsoft.com/office/drawing/2014/main" id="{03A76D3C-5692-417B-8970-9E01B840C4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540" y="1036250"/>
            <a:ext cx="1295512" cy="967824"/>
          </a:xfr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435B0D51-543B-490B-B0BE-3BA91F79C5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53" y="2471684"/>
            <a:ext cx="1937646" cy="884821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EFDC8C84-0F88-4FF4-8965-485F7C98EA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53" y="4651216"/>
            <a:ext cx="1759353" cy="884821"/>
          </a:xfrm>
          <a:prstGeom prst="rect">
            <a:avLst/>
          </a:prstGeom>
        </p:spPr>
      </p:pic>
      <p:sp>
        <p:nvSpPr>
          <p:cNvPr id="25" name="CaixaDeTexto 24">
            <a:extLst>
              <a:ext uri="{FF2B5EF4-FFF2-40B4-BE49-F238E27FC236}">
                <a16:creationId xmlns:a16="http://schemas.microsoft.com/office/drawing/2014/main" id="{C34C56BB-3B99-44A9-AC2F-E41D6BBFEA99}"/>
              </a:ext>
            </a:extLst>
          </p:cNvPr>
          <p:cNvSpPr txBox="1"/>
          <p:nvPr/>
        </p:nvSpPr>
        <p:spPr>
          <a:xfrm>
            <a:off x="2483418" y="1033048"/>
            <a:ext cx="41015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 vermelho tem como objetivo chamar atenção a um evento que requer muito cuidado do usuário a ser realizado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ECE2537A-DB2C-4EBC-BF0D-28C0DD3ADF48}"/>
              </a:ext>
            </a:extLst>
          </p:cNvPr>
          <p:cNvSpPr txBox="1"/>
          <p:nvPr/>
        </p:nvSpPr>
        <p:spPr>
          <a:xfrm>
            <a:off x="2415371" y="2594459"/>
            <a:ext cx="46194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 cor verde e azul estão associadas ao nosso cérebro como algo pacífico e tranquilo, pois assim induz o usuário a clicar nesse botão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74363841-146E-4074-AFF9-7A99D666F1F0}"/>
              </a:ext>
            </a:extLst>
          </p:cNvPr>
          <p:cNvSpPr txBox="1"/>
          <p:nvPr/>
        </p:nvSpPr>
        <p:spPr>
          <a:xfrm>
            <a:off x="2483418" y="4631961"/>
            <a:ext cx="38996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Amarelo ligado a cores que representam avisos, alertas e evento de média complexidade </a:t>
            </a:r>
          </a:p>
        </p:txBody>
      </p:sp>
      <p:pic>
        <p:nvPicPr>
          <p:cNvPr id="31" name="Imagem 30">
            <a:extLst>
              <a:ext uri="{FF2B5EF4-FFF2-40B4-BE49-F238E27FC236}">
                <a16:creationId xmlns:a16="http://schemas.microsoft.com/office/drawing/2014/main" id="{B4F2145A-CCBC-4576-BAA0-60BDFB7169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902" y="3306115"/>
            <a:ext cx="1479576" cy="711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192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BB5176-81AD-4904-9F7E-8113027D4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20222"/>
            <a:ext cx="8596668" cy="1320800"/>
          </a:xfrm>
        </p:spPr>
        <p:txBody>
          <a:bodyPr/>
          <a:lstStyle/>
          <a:p>
            <a:pPr algn="ctr"/>
            <a:r>
              <a:rPr lang="pt-BR" dirty="0"/>
              <a:t>Solução do produto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FBB91A-9781-40C6-B4E3-C6215DC08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O My Service veio com a intenção de solucionar a dificuldade de se encontrar um profissional dentro do setor de contratação de </a:t>
            </a:r>
            <a:r>
              <a:rPr lang="pt-BR" dirty="0" err="1"/>
              <a:t>servilos</a:t>
            </a:r>
            <a:r>
              <a:rPr lang="pt-BR" dirty="0"/>
              <a:t> na qual desejamos  que nos ajude.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O prestador de serviço pode divulgar seu trabalho e o cliente realizar a contração do mesmo, assim buscamos também a relação Cliente e Empresa, pois todo o processo envolve o contato das pessoas.</a:t>
            </a:r>
          </a:p>
        </p:txBody>
      </p:sp>
    </p:spTree>
    <p:extLst>
      <p:ext uri="{BB962C8B-B14F-4D97-AF65-F5344CB8AC3E}">
        <p14:creationId xmlns:p14="http://schemas.microsoft.com/office/powerpoint/2010/main" val="2565791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5579EC-F18B-412B-81AA-E57840E0E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4596" y="218981"/>
            <a:ext cx="8596668" cy="1320800"/>
          </a:xfrm>
        </p:spPr>
        <p:txBody>
          <a:bodyPr/>
          <a:lstStyle/>
          <a:p>
            <a:r>
              <a:rPr lang="pt-BR" dirty="0"/>
              <a:t>Diagrama de Caso de Uso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FD1FD21-267F-4D6E-82D8-4C6D059020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395" y="1174488"/>
            <a:ext cx="8067675" cy="53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358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BB9164-F856-4307-AEB0-2140C3C82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8783" y="94695"/>
            <a:ext cx="8596668" cy="1320800"/>
          </a:xfrm>
        </p:spPr>
        <p:txBody>
          <a:bodyPr/>
          <a:lstStyle/>
          <a:p>
            <a:r>
              <a:rPr lang="pt-BR" dirty="0"/>
              <a:t>Expectativas de Horas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F6D320A-CB35-458B-B731-1B4A610A5B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6540" y="1044508"/>
            <a:ext cx="4826717" cy="5618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9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228FDE-D671-46B3-B9F9-49DEF1FBB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520" y="2385134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pt-BR" sz="6000" dirty="0"/>
              <a:t>Obrigado</a:t>
            </a:r>
          </a:p>
        </p:txBody>
      </p:sp>
    </p:spTree>
    <p:extLst>
      <p:ext uri="{BB962C8B-B14F-4D97-AF65-F5344CB8AC3E}">
        <p14:creationId xmlns:p14="http://schemas.microsoft.com/office/powerpoint/2010/main" val="373686571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109</TotalTime>
  <Words>192</Words>
  <Application>Microsoft Office PowerPoint</Application>
  <PresentationFormat>Widescreen</PresentationFormat>
  <Paragraphs>17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Facetado</vt:lpstr>
      <vt:lpstr>   Apresentação        My Service</vt:lpstr>
      <vt:lpstr>Problemas Identificados </vt:lpstr>
      <vt:lpstr>Cores usadas no projeto</vt:lpstr>
      <vt:lpstr>Solução do produto</vt:lpstr>
      <vt:lpstr>Diagrama de Caso de Uso </vt:lpstr>
      <vt:lpstr>Expectativas de Horas</vt:lpstr>
      <vt:lpstr>Obrigado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       My Service</dc:title>
  <dc:creator>Victor Gabriel</dc:creator>
  <cp:lastModifiedBy>Victor Gabriel</cp:lastModifiedBy>
  <cp:revision>10</cp:revision>
  <dcterms:created xsi:type="dcterms:W3CDTF">2020-12-14T00:52:03Z</dcterms:created>
  <dcterms:modified xsi:type="dcterms:W3CDTF">2020-12-14T20:13:41Z</dcterms:modified>
</cp:coreProperties>
</file>