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1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45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474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74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4327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56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099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1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18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27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27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27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19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31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19ED-0A04-4323-A0F7-E6C036212030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81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519ED-0A04-4323-A0F7-E6C036212030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6635A8-2870-473D-A0C8-C83EA58D05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07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1B4D9-B03D-42CC-856C-CA78C459D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494" y="66572"/>
            <a:ext cx="8915399" cy="2262781"/>
          </a:xfrm>
        </p:spPr>
        <p:txBody>
          <a:bodyPr/>
          <a:lstStyle/>
          <a:p>
            <a:pPr algn="ctr"/>
            <a:r>
              <a:rPr lang="pt-BR" dirty="0"/>
              <a:t>   Apresentação </a:t>
            </a:r>
            <a:br>
              <a:rPr lang="pt-BR" dirty="0"/>
            </a:br>
            <a:r>
              <a:rPr lang="pt-BR" dirty="0"/>
              <a:t>      My Service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59B26B-7060-4F0B-9B8B-9D9CB5780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31717"/>
            <a:ext cx="8915399" cy="1126283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/>
              <a:t>Victor Gabriel Maciel Moreira</a:t>
            </a:r>
          </a:p>
          <a:p>
            <a:pPr algn="l"/>
            <a:r>
              <a:rPr lang="pt-BR" b="1" dirty="0"/>
              <a:t>Sistemas de Informação </a:t>
            </a:r>
          </a:p>
          <a:p>
            <a:pPr algn="l"/>
            <a:r>
              <a:rPr lang="pt-BR" b="1" dirty="0"/>
              <a:t>2020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CFDD99-AD2F-4D30-B69F-990DB170B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46" y="2791844"/>
            <a:ext cx="2657899" cy="21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4F857-7381-4BEE-89C7-6F89919B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76" y="126960"/>
            <a:ext cx="8911687" cy="1280890"/>
          </a:xfrm>
        </p:spPr>
        <p:txBody>
          <a:bodyPr/>
          <a:lstStyle/>
          <a:p>
            <a:pPr algn="ctr"/>
            <a:r>
              <a:rPr lang="pt-BR" dirty="0"/>
              <a:t>Problemas Identificados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1AD09-CCC2-4D1F-8A74-AABEFAFE4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049" y="82954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O Software My Service nasceu da necessidade da procura de serviços de manutenção e outros ramos. Com o avanço da tecnologia agora você pode contratar sem sair de casa utilizando nossa plataforma.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A2F389-D079-45C2-A3F1-5F55A5599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14" y="1706434"/>
            <a:ext cx="5425910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0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7C8E7-A755-4969-9DF8-CA7E3F30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86" y="75829"/>
            <a:ext cx="8911687" cy="1280890"/>
          </a:xfrm>
        </p:spPr>
        <p:txBody>
          <a:bodyPr/>
          <a:lstStyle/>
          <a:p>
            <a:pPr algn="ctr"/>
            <a:r>
              <a:rPr lang="pt-BR" dirty="0"/>
              <a:t>Cores usadas no projeto</a:t>
            </a:r>
          </a:p>
        </p:txBody>
      </p:sp>
      <p:pic>
        <p:nvPicPr>
          <p:cNvPr id="19" name="Espaço Reservado para Conteúdo 18">
            <a:extLst>
              <a:ext uri="{FF2B5EF4-FFF2-40B4-BE49-F238E27FC236}">
                <a16:creationId xmlns:a16="http://schemas.microsoft.com/office/drawing/2014/main" id="{03A76D3C-5692-417B-8970-9E01B840C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0" y="1036250"/>
            <a:ext cx="1295512" cy="967824"/>
          </a:xfr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35B0D51-543B-490B-B0BE-3BA91F79C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3" y="2471684"/>
            <a:ext cx="1937646" cy="88482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FDC8C84-0F88-4FF4-8965-485F7C98E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3" y="4651216"/>
            <a:ext cx="1759353" cy="884821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C34C56BB-3B99-44A9-AC2F-E41D6BBFEA99}"/>
              </a:ext>
            </a:extLst>
          </p:cNvPr>
          <p:cNvSpPr txBox="1"/>
          <p:nvPr/>
        </p:nvSpPr>
        <p:spPr>
          <a:xfrm>
            <a:off x="2483418" y="1033048"/>
            <a:ext cx="4101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vermelho tem como objetivo chamar atenção a um evento que requer muito cuidado do usuário a ser realizado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CE2537A-DB2C-4EBC-BF0D-28C0DD3ADF48}"/>
              </a:ext>
            </a:extLst>
          </p:cNvPr>
          <p:cNvSpPr txBox="1"/>
          <p:nvPr/>
        </p:nvSpPr>
        <p:spPr>
          <a:xfrm>
            <a:off x="2415371" y="2594459"/>
            <a:ext cx="4619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cor verde e azul estão associadas ao nosso cérebro como algo pacífico e tranquilo, pois assim induz o usuário a clicar nesse botão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4363841-146E-4074-AFF9-7A99D666F1F0}"/>
              </a:ext>
            </a:extLst>
          </p:cNvPr>
          <p:cNvSpPr txBox="1"/>
          <p:nvPr/>
        </p:nvSpPr>
        <p:spPr>
          <a:xfrm>
            <a:off x="2483418" y="4631961"/>
            <a:ext cx="389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Amarelo ligado a cores que representam avisos, alertas e evento de média complexidade 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B4F2145A-CCBC-4576-BAA0-60BDFB716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2" y="3306115"/>
            <a:ext cx="1479576" cy="71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9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B5176-81AD-4904-9F7E-8113027D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0222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Solução do 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FBB91A-9781-40C6-B4E3-C6215DC08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My Service veio com a intenção de solucionar a dificuldade de se encontrar um profissional dentro do setor de contratação de </a:t>
            </a:r>
            <a:r>
              <a:rPr lang="pt-BR" dirty="0" err="1"/>
              <a:t>servilos</a:t>
            </a:r>
            <a:r>
              <a:rPr lang="pt-BR" dirty="0"/>
              <a:t> na qual desejamos  que nos ajude.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prestador de serviço pode divulgar seu trabalho e o cliente realizar a contração do mesmo, assim buscamos também a relação Cliente e Empresa, pois todo o processo envolve o contato das pessoas.</a:t>
            </a:r>
          </a:p>
        </p:txBody>
      </p:sp>
    </p:spTree>
    <p:extLst>
      <p:ext uri="{BB962C8B-B14F-4D97-AF65-F5344CB8AC3E}">
        <p14:creationId xmlns:p14="http://schemas.microsoft.com/office/powerpoint/2010/main" val="256579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579EC-F18B-412B-81AA-E57840E0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596" y="218981"/>
            <a:ext cx="8596668" cy="1320800"/>
          </a:xfrm>
        </p:spPr>
        <p:txBody>
          <a:bodyPr/>
          <a:lstStyle/>
          <a:p>
            <a:r>
              <a:rPr lang="pt-BR" dirty="0"/>
              <a:t>Diagrama de Caso de Uso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D1FD21-267F-4D6E-82D8-4C6D05902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95" y="1174488"/>
            <a:ext cx="80676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5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B9164-F856-4307-AEB0-2140C3C8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783" y="94695"/>
            <a:ext cx="8596668" cy="1320800"/>
          </a:xfrm>
        </p:spPr>
        <p:txBody>
          <a:bodyPr/>
          <a:lstStyle/>
          <a:p>
            <a:r>
              <a:rPr lang="pt-BR" dirty="0"/>
              <a:t>Expectativas de Horas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6D320A-CB35-458B-B731-1B4A610A5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40" y="1044508"/>
            <a:ext cx="4826717" cy="56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198F2A8-D3C7-42E5-9786-063E2A1D2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92" y="0"/>
            <a:ext cx="12221592" cy="70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758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191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Facetado</vt:lpstr>
      <vt:lpstr>   Apresentação        My Service</vt:lpstr>
      <vt:lpstr>Problemas Identificados </vt:lpstr>
      <vt:lpstr>Cores usadas no projeto</vt:lpstr>
      <vt:lpstr>Solução do produto</vt:lpstr>
      <vt:lpstr>Diagrama de Caso de Uso </vt:lpstr>
      <vt:lpstr>Expectativas de Horas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      My Service</dc:title>
  <dc:creator>Victor Gabriel</dc:creator>
  <cp:lastModifiedBy>Victor Gabriel</cp:lastModifiedBy>
  <cp:revision>8</cp:revision>
  <dcterms:created xsi:type="dcterms:W3CDTF">2020-12-14T00:52:03Z</dcterms:created>
  <dcterms:modified xsi:type="dcterms:W3CDTF">2020-12-14T02:18:46Z</dcterms:modified>
</cp:coreProperties>
</file>