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6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7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5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0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14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0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1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4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1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4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DC38-44D5-45E8-B8EF-C3BC7AC28312}" type="datetimeFigureOut">
              <a:rPr lang="pl-PL" smtClean="0"/>
              <a:t>22.01.2017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6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Rozpoznawanie cyfr odręcznie pisanych </a:t>
            </a:r>
            <a:r>
              <a:rPr lang="pl-PL" dirty="0" smtClean="0"/>
              <a:t>za pomocą algorytmu propagacji wstecznej.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7031" y="4658105"/>
            <a:ext cx="9144000" cy="1655762"/>
          </a:xfrm>
        </p:spPr>
        <p:txBody>
          <a:bodyPr/>
          <a:lstStyle/>
          <a:p>
            <a:r>
              <a:rPr lang="pl-PL" dirty="0" smtClean="0"/>
              <a:t>Jakub Witas PSI </a:t>
            </a:r>
            <a:r>
              <a:rPr lang="pl-PL" dirty="0" smtClean="0"/>
              <a:t>III rok gr. Lab </a:t>
            </a:r>
            <a:r>
              <a:rPr lang="pl-PL" dirty="0" smtClean="0"/>
              <a:t>10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89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Program korzysta z bazy 5000 przykładów w pliku ex3data1.mat, gdzie każdy przykład jest macierzą o rozmiarze 20 x 20 pisanych liczb. Co daje nam, aż 5000 x 400 liczb przykładów licz pisanych. Program próbuje rozpoznać daną ilość liczb z podanych przykładów.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04" y="4001294"/>
            <a:ext cx="2653496" cy="26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8303"/>
            <a:ext cx="10515600" cy="1325563"/>
          </a:xfrm>
        </p:spPr>
        <p:txBody>
          <a:bodyPr/>
          <a:lstStyle/>
          <a:p>
            <a:r>
              <a:rPr lang="pl-PL" dirty="0" smtClean="0"/>
              <a:t>Jak go rozwiązałem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7483" y="16338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Do rozwiązania problemu użyłem </a:t>
            </a:r>
            <a:r>
              <a:rPr lang="pl-PL" dirty="0" smtClean="0"/>
              <a:t>algorytmu wstecznej propagacji, który polega na uczeniu nadzorowanym wielowarstwowych</a:t>
            </a:r>
            <a:r>
              <a:rPr lang="pl-PL" dirty="0" smtClean="0"/>
              <a:t>, jednokierunkowych sieci neuronowych. Program posiada 3 warstwy, przedstawione na rysunku poniżej: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55" y="3481237"/>
            <a:ext cx="3579265" cy="30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Ogólny schemat procesu trenowania sieci wygląda następująco: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Ustalamy topologię sieci, tzn. liczbę warstw, liczbę neuronów w warstwach.</a:t>
            </a:r>
          </a:p>
          <a:p>
            <a:r>
              <a:rPr lang="pl-PL" dirty="0"/>
              <a:t>Inicjujemy wagi losowo (na małe wartości).</a:t>
            </a:r>
          </a:p>
          <a:p>
            <a:r>
              <a:rPr lang="pl-PL" dirty="0"/>
              <a:t>Dla danego wektora uczącego obliczamy odpowiedź sieci (warstwa po warstwie).</a:t>
            </a:r>
          </a:p>
          <a:p>
            <a:r>
              <a:rPr lang="pl-PL" dirty="0"/>
              <a:t>Każdy neuron wyjściowy oblicza swój błąd, oparty na różnicy pomiędzy obliczoną odpowiedzią </a:t>
            </a:r>
            <a:r>
              <a:rPr lang="pl-PL" i="1" dirty="0"/>
              <a:t>y</a:t>
            </a:r>
            <a:r>
              <a:rPr lang="pl-PL" dirty="0"/>
              <a:t> oraz poprawną odpowiedzią </a:t>
            </a:r>
            <a:r>
              <a:rPr lang="pl-PL" i="1" dirty="0"/>
              <a:t>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60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641" y="6659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Błędy propagowane są do wcześniejszych warstw.</a:t>
            </a:r>
          </a:p>
          <a:p>
            <a:r>
              <a:rPr lang="pl-PL" dirty="0"/>
              <a:t>Każdy neuron (również w warstwach ukrytych) modyfikuje wagi na podstawie wartości błędu i </a:t>
            </a:r>
            <a:r>
              <a:rPr lang="pl-PL" dirty="0" err="1"/>
              <a:t>wielkosci</a:t>
            </a:r>
            <a:r>
              <a:rPr lang="pl-PL" dirty="0"/>
              <a:t> przetwarzanych w tym kroku sygnałów.</a:t>
            </a:r>
          </a:p>
          <a:p>
            <a:r>
              <a:rPr lang="pl-PL" dirty="0"/>
              <a:t>Powtarzamy od punktu 3. dla kolejnych wektorów uczących. Gdy wszystkie wektory zostaną użyte, losowo zmieniamy ich kolejność i zaczynamy wykorzystywać powtórnie.</a:t>
            </a:r>
          </a:p>
          <a:p>
            <a:r>
              <a:rPr lang="pl-PL" dirty="0"/>
              <a:t>Zatrzymujemy się, gdy średni błąd na danych treningowych przestanie maleć. Możemy też co jakiś czas testować sieć na specjalnej puli nieużywanych do treningu próbek testowych i kończyć trenowanie, gdy błąd przestanie maleć.</a:t>
            </a:r>
          </a:p>
        </p:txBody>
      </p:sp>
    </p:spTree>
    <p:extLst>
      <p:ext uri="{BB962C8B-B14F-4D97-AF65-F5344CB8AC3E}">
        <p14:creationId xmlns:p14="http://schemas.microsoft.com/office/powerpoint/2010/main" val="11611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545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Zwykle błąd liczony jest jako kwadrat odchylenia: </a:t>
            </a:r>
            <a:r>
              <a:rPr lang="pl-PL" i="1" dirty="0"/>
              <a:t>d = 1/2 (y-t)</a:t>
            </a:r>
            <a:r>
              <a:rPr lang="pl-PL" i="1" baseline="30000" dirty="0"/>
              <a:t>2</a:t>
            </a:r>
            <a:r>
              <a:rPr lang="pl-PL" dirty="0"/>
              <a:t>, co możemy rozpisać jako: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127" y="2704415"/>
            <a:ext cx="8102435" cy="14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Wydruk z programu cz1.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09" y="2312414"/>
            <a:ext cx="7618949" cy="276408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03" y="2510755"/>
            <a:ext cx="5829647" cy="25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Wydruk z program cz.2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1049"/>
            <a:ext cx="10678836" cy="275633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639474" y="5227747"/>
            <a:ext cx="971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Wynik z programu przedstawiający rezultat po nauczaniu oraz obraz przedstawia warstwę ukrytą sieci.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5932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276</Words>
  <Application>Microsoft Office PowerPoint</Application>
  <PresentationFormat>Panoramiczny</PresentationFormat>
  <Paragraphs>20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Rozpoznawanie cyfr odręcznie pisanych za pomocą algorytmu propagacji wstecznej.</vt:lpstr>
      <vt:lpstr>Opis problemu</vt:lpstr>
      <vt:lpstr>Jak go rozwiązałem ?</vt:lpstr>
      <vt:lpstr>Ogólny schemat procesu trenowania sieci wygląda następująco:  </vt:lpstr>
      <vt:lpstr>Prezentacja programu PowerPoint</vt:lpstr>
      <vt:lpstr>Zwykle błąd liczony jest jako kwadrat odchylenia: d = 1/2 (y-t)2, co możemy rozpisać jako:</vt:lpstr>
      <vt:lpstr>Wydruk z programu cz1.</vt:lpstr>
      <vt:lpstr>Wydruk z program cz.2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cyfr odręcznie pisanych za pomocą samoorganizujących się sieci Kohonena</dc:title>
  <dc:creator>swiader_m@interia.pl</dc:creator>
  <cp:lastModifiedBy>Użytkownik systemu Windows</cp:lastModifiedBy>
  <cp:revision>11</cp:revision>
  <dcterms:created xsi:type="dcterms:W3CDTF">2017-01-06T13:28:00Z</dcterms:created>
  <dcterms:modified xsi:type="dcterms:W3CDTF">2017-01-22T12:46:29Z</dcterms:modified>
</cp:coreProperties>
</file>