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EB2F0-94A1-4D47-8410-D51B0FA0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FAD9B-ABFC-4E81-8E7E-3939E27F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F9BFC-E13D-43C5-A4C1-65EE3257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5426D-7391-4152-9B8A-5C77A80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04BD1-0F40-449D-B1F5-611E5264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23C40-1856-4FC3-B9E9-DC92170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859E79-E06B-45D6-875B-BC5C72307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4D460-A160-40CC-B0AF-D7BA60B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6229-1F85-4688-9264-39A2342F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C2B1D-41DC-499D-AD29-0ED0E68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BF82BC-4178-437F-BEBE-C305E9110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032B5-7D9C-4E93-B035-2A77BB85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0A6E6-D92C-4396-8846-4C36892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A5E38-B8A6-428A-ADFF-F45142BA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187D9-506E-4536-A7F8-CBF8AA76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4F1D-746D-4AF6-B894-94D37C7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62F69-ED72-411D-A54F-AC17CF33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BAA8C-1295-40DC-A909-6BFEF407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BEF57-710B-4E59-AF8C-7809BDC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8B2D8-4856-42C9-AAEF-DDA46322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94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5FEF-423F-4351-9BA5-A0AD5859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4EA0-D5A1-4A5A-A573-ADD2FF06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1D0DD-F945-4A7D-B645-7DA8BA28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4D1AD-E010-4576-BE12-ACF167D9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57BC3-B21A-4F81-849F-B5BC06F6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2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B2FC8-9AF9-4008-8A6F-94EC1C8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B2244-FABC-4E36-9E26-0B55F0A0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0E5EC-2B21-4927-900D-055F86F3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1F9D82-7536-4EAC-9951-00B0EA82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B79FD3-4F8A-49E9-A9E3-37223FB2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11D112-57B2-4D3B-B0CA-0D3E5B9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36E41-532A-4684-B015-552BDE82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876E10-FC97-47D4-A834-3AC420F9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647A7A-8671-4679-AE25-15B334A57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652EEE-6264-479E-BA8A-23C474B04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2A7766-B2E5-441E-8FA0-827AC13A0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AD9BD0-836B-4B91-A9BA-9AFFEBE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9E82DA-7C41-4028-9D94-D5C0CD91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A082A-FC81-44B2-8906-83ECA284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50638-9F0E-4073-9F90-96DC504C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E4CFE-BB00-4E70-ACBF-996D4089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12846F-0A56-46B0-8126-9DB79C8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409A0D-4A46-49DD-81FB-C19BFE3D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2E11FE-9DE8-4258-BA7B-30E3701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6B6196-199B-41F0-9F05-F51138E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28C501-1133-4C18-9FA7-869AD992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12B58-A0D2-4DCC-80EA-E5D6FA15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0DF11-FB6E-47C9-A5AF-A0E907D3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DBB4AE-88D8-4AFA-80E8-BBE784A1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E75C00-670D-4126-851A-90681A1D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447F42-D67F-426A-A595-679BCE8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E7AB4-D124-49DE-A648-57D531C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9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9E751-3386-4913-9CA0-F8615E0A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2C7D1B-797A-4EE2-B0C4-FB8F8DA2A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C0EE8-8AA0-4370-BCF9-07E4CA43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1FF7BF-5176-48F8-9F80-5C8759C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AB394-6125-49BB-A8E0-7577F0DE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CE2C6-C38B-46F7-984E-10B78CE7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6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D03B5-3917-4DC7-8740-629E5FAD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B185D-903E-4BD8-8B11-8B29731D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02445-B20A-4A01-84B8-5898E39A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8B04-78D2-44E7-90A8-78A78A644735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8EBC-BF5F-4160-B89D-D955E01D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060AB-2549-48B0-9EC8-E6D164C8A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B83-9C75-4AF8-88CC-1D1D1CB6B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B0411-F971-422B-BD96-2045D25F5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дискретного </a:t>
            </a:r>
            <a:r>
              <a:rPr lang="ru-RU" dirty="0" err="1"/>
              <a:t>логаримирования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693B8-410A-4FC8-A4C5-FDEA8D23C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Гусев Виталий Евгеньевич</a:t>
            </a:r>
          </a:p>
          <a:p>
            <a:r>
              <a:rPr lang="ru-RU" dirty="0"/>
              <a:t>09-335</a:t>
            </a:r>
          </a:p>
        </p:txBody>
      </p:sp>
    </p:spTree>
    <p:extLst>
      <p:ext uri="{BB962C8B-B14F-4D97-AF65-F5344CB8AC3E}">
        <p14:creationId xmlns:p14="http://schemas.microsoft.com/office/powerpoint/2010/main" val="1772634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Методы дискретного логаримирования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дискретного логаримирования</dc:title>
  <dc:creator>Гусев Виталий Евгеньевич</dc:creator>
  <cp:lastModifiedBy>Гусев Виталий Евгеньевич</cp:lastModifiedBy>
  <cp:revision>3</cp:revision>
  <dcterms:created xsi:type="dcterms:W3CDTF">2025-01-13T18:52:55Z</dcterms:created>
  <dcterms:modified xsi:type="dcterms:W3CDTF">2025-01-13T20:02:16Z</dcterms:modified>
</cp:coreProperties>
</file>