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5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7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C9E3F2-6E9C-446D-9EC9-86E2A7FC850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E57162-CC1B-4AF4-973A-F6C1A523336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0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474E7-BC19-4C37-B57C-3EE4A46C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Методология – </a:t>
            </a:r>
            <a:br>
              <a:rPr lang="ru-RU" dirty="0"/>
            </a:br>
            <a:r>
              <a:rPr lang="ru-RU" dirty="0"/>
              <a:t>метод – </a:t>
            </a:r>
            <a:br>
              <a:rPr lang="ru-RU" dirty="0"/>
            </a:br>
            <a:r>
              <a:rPr lang="ru-RU" dirty="0"/>
              <a:t>технология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F2C3C-9BA9-47E0-BE21-96D6EC852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Гусев Виталий </a:t>
            </a:r>
            <a:r>
              <a:rPr lang="ru-RU" dirty="0" err="1"/>
              <a:t>евгеньевич</a:t>
            </a:r>
            <a:endParaRPr lang="ru-RU" dirty="0"/>
          </a:p>
          <a:p>
            <a:r>
              <a:rPr lang="ru-RU" dirty="0"/>
              <a:t>09-335</a:t>
            </a:r>
          </a:p>
        </p:txBody>
      </p:sp>
    </p:spTree>
    <p:extLst>
      <p:ext uri="{BB962C8B-B14F-4D97-AF65-F5344CB8AC3E}">
        <p14:creationId xmlns:p14="http://schemas.microsoft.com/office/powerpoint/2010/main" val="318202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7E7C4-EA73-4907-8D17-16E513DE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12B7A9-1A58-4930-9994-890889DC6863}"/>
              </a:ext>
            </a:extLst>
          </p:cNvPr>
          <p:cNvSpPr/>
          <p:nvPr/>
        </p:nvSpPr>
        <p:spPr>
          <a:xfrm>
            <a:off x="1521230" y="3415145"/>
            <a:ext cx="1731818" cy="102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</a:t>
            </a:r>
          </a:p>
          <a:p>
            <a:pPr algn="ctr"/>
            <a:r>
              <a:rPr lang="ru-RU" dirty="0"/>
              <a:t>Почему</a:t>
            </a:r>
          </a:p>
          <a:p>
            <a:pPr algn="ctr"/>
            <a:r>
              <a:rPr lang="ru-RU" dirty="0"/>
              <a:t>Как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BE3E62-08BB-4575-A375-8ED7887F347B}"/>
              </a:ext>
            </a:extLst>
          </p:cNvPr>
          <p:cNvSpPr/>
          <p:nvPr/>
        </p:nvSpPr>
        <p:spPr>
          <a:xfrm>
            <a:off x="5199611" y="3415145"/>
            <a:ext cx="1731818" cy="102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</a:t>
            </a:r>
          </a:p>
          <a:p>
            <a:pPr algn="ctr"/>
            <a:r>
              <a:rPr lang="ru-RU" dirty="0"/>
              <a:t>Какие этапы</a:t>
            </a:r>
          </a:p>
          <a:p>
            <a:pPr algn="ctr"/>
            <a:r>
              <a:rPr lang="ru-RU" dirty="0"/>
              <a:t>Зачем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C5C325-5DAC-4214-8703-8D159A96068F}"/>
              </a:ext>
            </a:extLst>
          </p:cNvPr>
          <p:cNvSpPr/>
          <p:nvPr/>
        </p:nvSpPr>
        <p:spPr>
          <a:xfrm>
            <a:off x="9023465" y="3415144"/>
            <a:ext cx="1731818" cy="102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</a:t>
            </a:r>
          </a:p>
          <a:p>
            <a:pPr algn="ctr"/>
            <a:r>
              <a:rPr lang="ru-RU" dirty="0"/>
              <a:t>Как</a:t>
            </a:r>
          </a:p>
          <a:p>
            <a:pPr algn="ctr"/>
            <a:r>
              <a:rPr lang="ru-RU" dirty="0"/>
              <a:t>Зачем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EDBD6A8-C298-4B0A-B484-89BF8E2B73E8}"/>
              </a:ext>
            </a:extLst>
          </p:cNvPr>
          <p:cNvSpPr/>
          <p:nvPr/>
        </p:nvSpPr>
        <p:spPr>
          <a:xfrm>
            <a:off x="1521230" y="2182091"/>
            <a:ext cx="1731818" cy="893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Методология</a:t>
            </a:r>
          </a:p>
          <a:p>
            <a:pPr algn="ctr"/>
            <a:r>
              <a:rPr lang="en-US" dirty="0"/>
              <a:t>Lean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6C4FB4-440F-48D2-BA70-99F79A2E5A54}"/>
              </a:ext>
            </a:extLst>
          </p:cNvPr>
          <p:cNvSpPr/>
          <p:nvPr/>
        </p:nvSpPr>
        <p:spPr>
          <a:xfrm>
            <a:off x="5230091" y="2175164"/>
            <a:ext cx="1731818" cy="893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endParaRPr lang="en-US" dirty="0"/>
          </a:p>
          <a:p>
            <a:pPr algn="ctr"/>
            <a:r>
              <a:rPr lang="en-US" dirty="0"/>
              <a:t>S5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5CA47DE-57E9-475B-A095-886111C4EE44}"/>
              </a:ext>
            </a:extLst>
          </p:cNvPr>
          <p:cNvSpPr/>
          <p:nvPr/>
        </p:nvSpPr>
        <p:spPr>
          <a:xfrm>
            <a:off x="9023465" y="2182091"/>
            <a:ext cx="1731818" cy="893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Технология</a:t>
            </a:r>
            <a:endParaRPr lang="en-US" dirty="0"/>
          </a:p>
          <a:p>
            <a:pPr algn="ctr"/>
            <a:r>
              <a:rPr lang="en-US" dirty="0"/>
              <a:t>Kanban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2FCFCAE-1F40-4EDC-AF74-A468A5D305B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253048" y="2621973"/>
            <a:ext cx="1977043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97F376A-8E18-4B14-8776-44CDD8C539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961909" y="2621973"/>
            <a:ext cx="2061556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F585C-8355-45F2-A7AF-BF172689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  <a:r>
              <a:rPr lang="en-US" dirty="0"/>
              <a:t>Lean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BDFF0-FCED-40DB-95C1-B7BC6D7C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Lean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методология, направленная на повышение эффективности за счет того, что все лишнее убирается из процесса.</a:t>
            </a:r>
            <a:endParaRPr lang="en-US" dirty="0"/>
          </a:p>
          <a:p>
            <a:r>
              <a:rPr lang="ru-RU" b="1" dirty="0"/>
              <a:t>Что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создание ценности продукта, устранение потерь и постоянное совершенствование.</a:t>
            </a:r>
            <a:endParaRPr lang="en-US" dirty="0"/>
          </a:p>
          <a:p>
            <a:r>
              <a:rPr lang="ru-RU" b="1" dirty="0"/>
              <a:t>Почему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выпуск продукта, который понравится клиенту, при этом уменьшая потери.</a:t>
            </a:r>
            <a:endParaRPr lang="en-US" dirty="0"/>
          </a:p>
          <a:p>
            <a:r>
              <a:rPr lang="ru-RU" b="1" dirty="0"/>
              <a:t>Как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расставление акцентов на необходимом, избегание ненужной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18225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367EF-E63B-4F7C-A180-74E7DD02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5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DB9C1-974A-4744-9FC3-7547CFBA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5S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метод, который используется для организации рабочего места и обеспечения порядка. В методологии </a:t>
            </a:r>
            <a:r>
              <a:rPr lang="ru-RU" dirty="0" err="1"/>
              <a:t>Lean</a:t>
            </a:r>
            <a:r>
              <a:rPr lang="ru-RU" dirty="0"/>
              <a:t> позволяет уменьшать потери за счет наведения порядка в процессах. Только в чистой и упорядоченной среде могут производиться бездефектные, соответствующие требованиям клиентов товары и услуги и реализовываться соответствующая требованиям результативность применяемых процессов.</a:t>
            </a:r>
            <a:endParaRPr lang="en-US" dirty="0"/>
          </a:p>
          <a:p>
            <a:r>
              <a:rPr lang="ru-RU" b="1" dirty="0"/>
              <a:t>Что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система состоящая из 5 шагов.</a:t>
            </a:r>
            <a:endParaRPr lang="en-US" dirty="0"/>
          </a:p>
          <a:p>
            <a:r>
              <a:rPr lang="ru-RU" b="1" dirty="0"/>
              <a:t>Какие этапы включает в себя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сортировка, соблюдение порядка, содержание в чистоте, стандартизация, самодисциплина.</a:t>
            </a:r>
            <a:endParaRPr lang="en-US" dirty="0"/>
          </a:p>
          <a:p>
            <a:r>
              <a:rPr lang="ru-RU" b="1" dirty="0"/>
              <a:t>Зачем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помогает улучшить производительность, безопасность и качество работы, а также создать оптимальные условия для эффективной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30358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7BE9F-761B-4E00-88B9-1BBD83D0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09E5A-49E0-45AF-8E03-EEA6F9DC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Kanban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система постановки задач, при которой все этапы проекта визуализируются на специальной доске. При методе 5S данная технология помогает упорядочивать задачи и не создавать из них хаос. </a:t>
            </a:r>
            <a:endParaRPr lang="en-US" dirty="0"/>
          </a:p>
          <a:p>
            <a:r>
              <a:rPr lang="ru-RU" b="1" dirty="0"/>
              <a:t>Что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таблица со столбцами - статусами задач.</a:t>
            </a:r>
            <a:endParaRPr lang="en-US" dirty="0"/>
          </a:p>
          <a:p>
            <a:r>
              <a:rPr lang="ru-RU" b="1" dirty="0"/>
              <a:t>Как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разнесение задач по их статусам, изменение статуса в процессе выполнения.</a:t>
            </a:r>
            <a:endParaRPr lang="en-US" dirty="0"/>
          </a:p>
          <a:p>
            <a:r>
              <a:rPr lang="ru-RU" b="1" dirty="0"/>
              <a:t>Зачем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качественное планирование времени и распределение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4866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40ED2-99F8-4868-A7B8-0BE58BB6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F129B-3E52-4F88-BDDB-27AD22C1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Данную методологию, метод и технологию внедрили на заводе Toyota Motor. Технология кабан использовалась для пометки каждой детали специальной карточкой, на которой была изложена вся нужная информация по данной детали. С помощью метода 5s был организованы распорядок дня и задачи работников завода. Методология </a:t>
            </a:r>
            <a:r>
              <a:rPr lang="ru-RU" dirty="0" err="1"/>
              <a:t>Lean</a:t>
            </a:r>
            <a:r>
              <a:rPr lang="ru-RU" dirty="0"/>
              <a:t> позволила уменьшить количество испорченных деталей нерациональное использование трудовых ресурсов, избежать потери рабочего время.</a:t>
            </a:r>
          </a:p>
        </p:txBody>
      </p:sp>
    </p:spTree>
    <p:extLst>
      <p:ext uri="{BB962C8B-B14F-4D97-AF65-F5344CB8AC3E}">
        <p14:creationId xmlns:p14="http://schemas.microsoft.com/office/powerpoint/2010/main" val="134402046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316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Методология –  метод –  технология</vt:lpstr>
      <vt:lpstr>Презентация PowerPoint</vt:lpstr>
      <vt:lpstr>Методология Lean</vt:lpstr>
      <vt:lpstr>Метод 5S</vt:lpstr>
      <vt:lpstr>Технология Kanban</vt:lpstr>
      <vt:lpstr>Пример использования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– метод - технология</dc:title>
  <dc:creator>Гусев Виталий Евгеньевич</dc:creator>
  <cp:lastModifiedBy>Гусев Виталий Евгеньевич</cp:lastModifiedBy>
  <cp:revision>25</cp:revision>
  <dcterms:created xsi:type="dcterms:W3CDTF">2024-11-09T09:51:36Z</dcterms:created>
  <dcterms:modified xsi:type="dcterms:W3CDTF">2024-11-09T10:34:15Z</dcterms:modified>
</cp:coreProperties>
</file>