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BD549-40BC-4327-B749-37BAB199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53BB14-7271-4538-8F0B-A91977003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C3ECB0-3EB1-4313-ABE8-EE468BEB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A22268-499E-4F3A-98BE-B87C9E73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F4B3AB-0589-4876-A33A-AD87CF10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34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8588D-08E5-44CC-BE7C-1DCBB017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30E2A9-32F1-44CD-ADFA-BD016BBB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C6F2AD-9B24-4125-8907-851B8771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36598-C1C1-4A26-93A8-51B0797F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E293B4-B3FA-47D5-A8B1-9D711660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39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A9DC77-2726-4654-9FE1-544DBE1C6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A14B6D-1808-43EA-88F3-AF32FE886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B9D24-0F79-44BB-9F06-677812B4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B36D2-C20E-4733-A8C8-0E3CA6F3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FAB436-EB1A-41FD-99B7-FBC2B86F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063DB-EF49-4CCE-BB64-DFB07978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D9EDA9-BE51-4574-BE7C-71E47592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1E4C5F-3DC6-4CAA-A115-D98CEAAB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201243-8370-4087-9A1B-830D1570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270D21-7FD0-4310-928F-3156877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5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836DE-E61C-4837-A024-D84C070D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BAE7E-C059-47BF-9BE8-F73196E2A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E0323-5252-479C-A48D-4BE0105C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5B695-4048-48BE-943D-46244F67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02B2C-C5BF-45C4-968C-7983709B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31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72951-50FF-450B-80F3-91418FDA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96047-C8F6-4120-9FB1-518E4A606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0146EC-1DED-4EEE-AB08-E4734CBCE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F0D9C9-6B42-4009-A454-80D3F4F6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AC900E-8974-4866-9C27-89CAF4F4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46E54B-F4C4-4249-911B-FD46D176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5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F4B5E-62AD-43D0-A0C6-4C9B3E3C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D5240B-B56B-4717-A1C5-33182958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306D7B-43A2-4F12-BD3A-03B683C41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CB41CE-1107-4005-9CF5-61ECA26A8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30C33B-3070-4B6B-89BB-AC8B250E3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1E64D9-D18E-489D-9DA4-3DE0968E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E9A396-E895-4A57-9B10-90DB5450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5DEFFA-5D32-48A2-B5FF-ABBC16ED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0BC95-BC14-46C8-A01A-47265A23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F028E8-15EA-474C-B6CF-71F7AEE4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AD6E47-0F69-40BC-9748-17B3BCB7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4B4AB5-7060-4ADA-A4A3-46451B80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3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9D6C8E-D2BB-40BB-BC5F-D2677FB6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7653E6-8513-4F7A-80FD-880989A1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B07F6A-1542-4330-A35D-210E6211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9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EEF3-30E1-4C58-8811-CF93CB26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41AEE-6D6E-483A-9A04-8A740986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E6962B-1853-4E26-A605-965411FBF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9605F8-0ADC-4D19-80B2-CFF5C7F5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933F4A-DB2E-4E43-8172-B08A81B0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2C1C7D-2FA1-40B8-8BC8-94D0C47F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A8C45-3CD2-4956-9044-26BD7677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D60F52-5E73-47AB-A094-FC95D8B36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C939A3-1CF1-4CC1-9CF6-E0D06ABEC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FD2037-66E8-4D10-9C3B-53159DD6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0E9060-8BD6-4397-AD0E-B0487C4A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7E8BA-A9AE-48AD-9943-976F2A3B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88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DD1BB-9BBC-4455-938B-911D6801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5CD911-D584-4F63-8F43-1AA19DA6C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3C04AF-10B4-458B-A483-D7C7CC98B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D28D-903D-401E-A76F-F65C78C2B95E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9743B-0488-41B3-A0A2-3C521366B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7C0A0-C785-467C-A16B-87A6C432C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32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B9C7B-F05B-44FB-B581-830E219FF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методов дискретного логарифмирования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7ED2FD-3442-4BCD-B551-E2A134950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56404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/>
              <a:t>Выполнил:</a:t>
            </a:r>
          </a:p>
          <a:p>
            <a:pPr algn="r"/>
            <a:r>
              <a:rPr lang="ru-RU" dirty="0"/>
              <a:t>Гусев Виталий Евгеньевич</a:t>
            </a:r>
          </a:p>
          <a:p>
            <a:pPr algn="r"/>
            <a:r>
              <a:rPr lang="ru-RU" dirty="0"/>
              <a:t>09-335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Научный руководитель:</a:t>
            </a:r>
          </a:p>
          <a:p>
            <a:pPr algn="r"/>
            <a:r>
              <a:rPr lang="ru-RU" dirty="0"/>
              <a:t>канд. тех. наук, доцент</a:t>
            </a:r>
          </a:p>
          <a:p>
            <a:pPr algn="r"/>
            <a:r>
              <a:rPr lang="ru-RU" dirty="0"/>
              <a:t>Мубараков Булат </a:t>
            </a:r>
            <a:r>
              <a:rPr lang="ru-RU" dirty="0" err="1"/>
              <a:t>Газинурович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63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CA525-8924-4F8F-9187-34CE6C9E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944D6-65F5-4E37-B594-4BDF0B37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4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07A5A-8739-482D-8F94-82378F0C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6D2E0-D1F3-4BFF-B60C-084DDE2F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A6C87-AE3A-4F61-90E4-41D8A454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F53DC-3286-4DA7-BE42-06746661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7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12AC9-ADDB-40D6-916C-8FDB1178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DB34E-D412-4E84-BE7D-D9DD4C4C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23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41789-D058-4B18-99AC-5ADE2886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EC6F3-D6BD-40D0-BBD7-1603CA68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62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62954-9799-4742-9579-5552774E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69D61D-F204-48E6-9F8E-E48E2E49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50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1F915B-D939-47D6-A0EA-E2355557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70772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36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Исследование методов дискретного логарифмирования</vt:lpstr>
      <vt:lpstr>Цели и задачи</vt:lpstr>
      <vt:lpstr>Актуальность</vt:lpstr>
      <vt:lpstr>Технологии</vt:lpstr>
      <vt:lpstr>Алгоритмы</vt:lpstr>
      <vt:lpstr>Результаты экспериментов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дискретного логарифмирования</dc:title>
  <dc:creator>Гусев Виталий Евгеньевич</dc:creator>
  <cp:lastModifiedBy>Гусев Виталий Евгеньевич</cp:lastModifiedBy>
  <cp:revision>16</cp:revision>
  <dcterms:created xsi:type="dcterms:W3CDTF">2025-05-09T18:43:31Z</dcterms:created>
  <dcterms:modified xsi:type="dcterms:W3CDTF">2025-05-10T09:44:13Z</dcterms:modified>
</cp:coreProperties>
</file>