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-144" y="-2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DCB1F-E26F-451F-B058-8FD987BE5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69AFB-3149-4C66-8B7B-91AB1E53E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6AB52B-7770-4015-9CB7-65816824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840394-1610-450E-9E73-0CCC1634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133D10-E4CD-47A6-8599-8874DE74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95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BF9C2-1C1B-451A-8440-E231B9A4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59E517-EA29-4D5A-8749-D33676019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BCA77E-1D87-4380-AF7C-4CE814FE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700ECC-FBEF-4512-8CE0-6EA47FDC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7B4344-5BD4-47F9-9A33-A9D96D01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5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F2B3D3-9346-4334-A156-52FC71964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C05108-01D8-491A-8626-E58630E0A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25E1A5-7F39-4AA6-B579-930276CE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F7B7DB-3F11-4F41-9F91-B48C7D3F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CD1FA4-75B6-469B-8958-5AD092DA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925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4BC6-0476-4CB9-B0B4-4060DE8B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A49B6E-5882-4DDE-8914-52C08EB6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16033A-4B48-4BC1-A064-EF3C24ED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1798E2-C18E-4AE3-B4A9-EF26188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20A0749-174E-4A9F-AF95-DF422177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59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FB2B5-DA98-45C1-87CB-8FF4A6D0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64B20C-BA01-46E8-AF99-AD8E48FE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CB9D54-812F-4D36-B33D-8010EDA7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FF9BEB-2494-4329-9BD5-5E58F08B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C9EABF-E1BE-4B48-8979-A4D15DB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43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4C439-69A5-44CC-AFD8-46021F13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EE7BB8-26EC-45EE-90F9-4FAEB94FF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4C4D3DF-2EE8-44BD-AE0F-A38DC0B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75E6FD8-1A75-4485-8205-1641773A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76A367-2CE2-4962-8BF7-083F65BA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782CA8-DDC1-4D39-84B5-AE7F06E4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35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B2486-C673-4832-89CE-42B9D931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55FEB4-9682-4D3A-AFAE-5CB3CB61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159D32-4FCA-4695-995F-634967E8E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FF48BAF-B0C2-4580-96CE-EF65E3382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2E12B8-795B-410B-A4B6-70EEA165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E4BCF99-C86A-42DE-969E-446BF8B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44122E1-A94F-42F4-8E56-E7CC6E93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AB3FF51-D9ED-4C73-92B3-34F26CB2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752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3335A-2417-4061-B142-97240AC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AE2F18B-BE35-4F30-99EE-6E77C2CD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4592B27-C43A-4713-9F86-4722F220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902A2D-EE75-4F74-B2B3-B07E59D8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4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0EB6F4D-21BD-43AF-AF71-AA80ACCB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47CD9B0-8008-4AD4-9D05-313355F3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2C3C52C-1EC2-4DD0-BF43-254666AE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03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E7A33-CC6E-4E84-9209-1D57BE5B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8BFDE3-CD5B-4931-A52F-8DE48C49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2041EF3-338F-49B9-BE5D-11020E59C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1C97C9-0041-4A1A-85B6-B43D57CB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50F635B-AAC4-4D83-9B08-69322B7A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86DBF22-95F7-4C30-85EC-F97F97E4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2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7E679-B37F-4661-A339-93AFDAEF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7B87DB1-226A-400A-8AAA-7B2BD2BC4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313980A-AE26-4AF2-A95F-DA2426CC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628A30-2BEE-453E-A62E-D28F9945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BD6BEB-4B06-4B25-9650-57840AE0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D0FA4D-7C8D-43F5-A5C0-702FF28B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51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F9B9BE-C783-46D1-BD34-3B1EC447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1B49A5-A963-41DD-88F0-17D6E5BB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8AE702-045C-4C87-9B41-E552E22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8A7F-BB2A-4EB7-96CD-3A6BFDC7EF5F}" type="datetimeFigureOut">
              <a:rPr lang="pt-PT" smtClean="0"/>
              <a:t>28/11/2017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F03CCF-471B-44FB-A4F3-80BC3C172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E076FB-B294-4BE0-85E6-76980BD91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17C1-F971-469A-BDEF-3AAF1F26A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2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E23320-6766-4639-BC9C-B696FEC4A1A9}"/>
              </a:ext>
            </a:extLst>
          </p:cNvPr>
          <p:cNvSpPr/>
          <p:nvPr/>
        </p:nvSpPr>
        <p:spPr>
          <a:xfrm>
            <a:off x="424444" y="152879"/>
            <a:ext cx="2428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VITASENIOR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D511EE-19E2-4F39-B267-E1A06962E84E}"/>
              </a:ext>
            </a:extLst>
          </p:cNvPr>
          <p:cNvSpPr/>
          <p:nvPr/>
        </p:nvSpPr>
        <p:spPr>
          <a:xfrm>
            <a:off x="3098160" y="277850"/>
            <a:ext cx="1801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VITABOX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22E94C-10ED-453C-BFE5-79A9DC71452C}"/>
              </a:ext>
            </a:extLst>
          </p:cNvPr>
          <p:cNvGrpSpPr/>
          <p:nvPr/>
        </p:nvGrpSpPr>
        <p:grpSpPr>
          <a:xfrm>
            <a:off x="811283" y="1383631"/>
            <a:ext cx="6548585" cy="5941276"/>
            <a:chOff x="811283" y="1383631"/>
            <a:chExt cx="6548585" cy="5941276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B4B3E0D-DC5E-4729-A5C7-54C2C5DCC27B}"/>
                </a:ext>
              </a:extLst>
            </p:cNvPr>
            <p:cNvGrpSpPr/>
            <p:nvPr/>
          </p:nvGrpSpPr>
          <p:grpSpPr>
            <a:xfrm>
              <a:off x="811283" y="1383631"/>
              <a:ext cx="5400000" cy="5400000"/>
              <a:chOff x="2231008" y="1105982"/>
              <a:chExt cx="6840804" cy="3393829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293A961-A95C-4F28-B736-13A570E73E0E}"/>
                  </a:ext>
                </a:extLst>
              </p:cNvPr>
              <p:cNvSpPr/>
              <p:nvPr/>
            </p:nvSpPr>
            <p:spPr>
              <a:xfrm>
                <a:off x="2231008" y="1105987"/>
                <a:ext cx="6840802" cy="3393819"/>
              </a:xfrm>
              <a:prstGeom prst="rect">
                <a:avLst/>
              </a:prstGeom>
              <a:solidFill>
                <a:schemeClr val="bg1"/>
              </a:solidFill>
              <a:ln w="63500"/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Triângulo retângulo 5">
                <a:extLst>
                  <a:ext uri="{FF2B5EF4-FFF2-40B4-BE49-F238E27FC236}">
                    <a16:creationId xmlns:a16="http://schemas.microsoft.com/office/drawing/2014/main" id="{AC1A53DA-F1B8-4D72-8142-09A049C988CB}"/>
                  </a:ext>
                </a:extLst>
              </p:cNvPr>
              <p:cNvSpPr/>
              <p:nvPr/>
            </p:nvSpPr>
            <p:spPr>
              <a:xfrm>
                <a:off x="2242450" y="1105992"/>
                <a:ext cx="1235726" cy="3393819"/>
              </a:xfrm>
              <a:prstGeom prst="rtTriangle">
                <a:avLst/>
              </a:prstGeom>
              <a:blipFill>
                <a:blip r:embed="rId2"/>
                <a:tile tx="0" ty="0" sx="100000" sy="100000" flip="none" algn="tl"/>
              </a:blipFill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" name="Triângulo retângulo 6">
                <a:extLst>
                  <a:ext uri="{FF2B5EF4-FFF2-40B4-BE49-F238E27FC236}">
                    <a16:creationId xmlns:a16="http://schemas.microsoft.com/office/drawing/2014/main" id="{AAD7E645-43F6-41A2-B881-821778B12355}"/>
                  </a:ext>
                </a:extLst>
              </p:cNvPr>
              <p:cNvSpPr/>
              <p:nvPr/>
            </p:nvSpPr>
            <p:spPr>
              <a:xfrm flipH="1">
                <a:off x="3561755" y="1434379"/>
                <a:ext cx="1513004" cy="3065432"/>
              </a:xfrm>
              <a:prstGeom prst="rtTriangle">
                <a:avLst/>
              </a:prstGeom>
              <a:blipFill>
                <a:blip r:embed="rId3"/>
                <a:tile tx="0" ty="0" sx="100000" sy="100000" flip="none" algn="tl"/>
              </a:blipFill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Triângulo isósceles 7">
                <a:extLst>
                  <a:ext uri="{FF2B5EF4-FFF2-40B4-BE49-F238E27FC236}">
                    <a16:creationId xmlns:a16="http://schemas.microsoft.com/office/drawing/2014/main" id="{984282A7-9C08-41BB-BAF4-05D9FE1C719B}"/>
                  </a:ext>
                </a:extLst>
              </p:cNvPr>
              <p:cNvSpPr/>
              <p:nvPr/>
            </p:nvSpPr>
            <p:spPr>
              <a:xfrm rot="10800000">
                <a:off x="2599773" y="1105982"/>
                <a:ext cx="2015980" cy="2680257"/>
              </a:xfrm>
              <a:prstGeom prst="triangle">
                <a:avLst/>
              </a:prstGeom>
              <a:blipFill>
                <a:blip r:embed="rId4"/>
                <a:tile tx="0" ty="0" sx="100000" sy="100000" flip="none" algn="tl"/>
              </a:blipFill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" name="Triângulo retângulo 8">
                <a:extLst>
                  <a:ext uri="{FF2B5EF4-FFF2-40B4-BE49-F238E27FC236}">
                    <a16:creationId xmlns:a16="http://schemas.microsoft.com/office/drawing/2014/main" id="{3E5BCCEF-7189-49EB-AD8E-1F1CE7D6C0EE}"/>
                  </a:ext>
                </a:extLst>
              </p:cNvPr>
              <p:cNvSpPr/>
              <p:nvPr/>
            </p:nvSpPr>
            <p:spPr>
              <a:xfrm flipV="1">
                <a:off x="6482590" y="1434379"/>
                <a:ext cx="1157037" cy="3065425"/>
              </a:xfrm>
              <a:prstGeom prst="rtTriangle">
                <a:avLst/>
              </a:prstGeom>
              <a:blipFill>
                <a:blip r:embed="rId5"/>
                <a:tile tx="0" ty="0" sx="100000" sy="100000" flip="none" algn="tl"/>
              </a:blipFill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A1F2F65-F0BA-440C-89BB-30D4C855C586}"/>
                  </a:ext>
                </a:extLst>
              </p:cNvPr>
              <p:cNvSpPr/>
              <p:nvPr/>
            </p:nvSpPr>
            <p:spPr>
              <a:xfrm>
                <a:off x="5438429" y="1434381"/>
                <a:ext cx="656123" cy="3065430"/>
              </a:xfrm>
              <a:prstGeom prst="rect">
                <a:avLst/>
              </a:prstGeom>
              <a:blipFill>
                <a:blip r:embed="rId6"/>
                <a:tile tx="0" ty="0" sx="100000" sy="100000" flip="none" algn="tl"/>
              </a:blipFill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1" name="Triângulo isósceles 10">
                <a:extLst>
                  <a:ext uri="{FF2B5EF4-FFF2-40B4-BE49-F238E27FC236}">
                    <a16:creationId xmlns:a16="http://schemas.microsoft.com/office/drawing/2014/main" id="{1EC65EE3-F12D-4383-B4A6-C9D84642E308}"/>
                  </a:ext>
                </a:extLst>
              </p:cNvPr>
              <p:cNvSpPr/>
              <p:nvPr/>
            </p:nvSpPr>
            <p:spPr>
              <a:xfrm>
                <a:off x="7035551" y="2002307"/>
                <a:ext cx="1502748" cy="2012018"/>
              </a:xfrm>
              <a:prstGeom prst="triangle">
                <a:avLst/>
              </a:prstGeom>
              <a:blipFill>
                <a:blip r:embed="rId5"/>
                <a:tile tx="0" ty="0" sx="100000" sy="100000" flip="none" algn="tl"/>
              </a:blipFill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Triângulo retângulo 11">
                <a:extLst>
                  <a:ext uri="{FF2B5EF4-FFF2-40B4-BE49-F238E27FC236}">
                    <a16:creationId xmlns:a16="http://schemas.microsoft.com/office/drawing/2014/main" id="{1CFC566F-F002-4A61-B987-106AB822900E}"/>
                  </a:ext>
                </a:extLst>
              </p:cNvPr>
              <p:cNvSpPr/>
              <p:nvPr/>
            </p:nvSpPr>
            <p:spPr>
              <a:xfrm rot="10800000">
                <a:off x="7674871" y="1105987"/>
                <a:ext cx="1396941" cy="3393819"/>
              </a:xfrm>
              <a:prstGeom prst="rtTriangle">
                <a:avLst/>
              </a:prstGeom>
              <a:blipFill>
                <a:blip r:embed="rId2"/>
                <a:tile tx="0" ty="0" sx="100000" sy="100000" flip="none" algn="tl"/>
              </a:blipFill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E7F7BC1-7DF8-4AFF-AB53-3D108D0D10D3}"/>
                </a:ext>
              </a:extLst>
            </p:cNvPr>
            <p:cNvSpPr txBox="1"/>
            <p:nvPr/>
          </p:nvSpPr>
          <p:spPr>
            <a:xfrm>
              <a:off x="974933" y="2350336"/>
              <a:ext cx="638493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9900" spc="600" dirty="0">
                  <a:latin typeface="Chiller" panose="04020404031007020602" pitchFamily="82" charset="0"/>
                  <a:ea typeface="Adobe Fan Heiti Std B" panose="020B0700000000000000" pitchFamily="34" charset="-128"/>
                </a:rPr>
                <a:t>Sénior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20B527-ECEA-414B-93A8-A13151501A15}"/>
                </a:ext>
              </a:extLst>
            </p:cNvPr>
            <p:cNvSpPr txBox="1"/>
            <p:nvPr/>
          </p:nvSpPr>
          <p:spPr>
            <a:xfrm>
              <a:off x="4124032" y="5108916"/>
              <a:ext cx="219643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3800" dirty="0">
                  <a:latin typeface="Chiller" panose="04020404031007020602" pitchFamily="82" charset="0"/>
                </a:rPr>
                <a:t>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92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3960410-3D27-4ABA-B08D-97A2FB9C8A41}"/>
              </a:ext>
            </a:extLst>
          </p:cNvPr>
          <p:cNvSpPr/>
          <p:nvPr/>
        </p:nvSpPr>
        <p:spPr>
          <a:xfrm>
            <a:off x="2223852" y="190328"/>
            <a:ext cx="5399998" cy="2215984"/>
          </a:xfrm>
          <a:prstGeom prst="rect">
            <a:avLst/>
          </a:prstGeom>
          <a:solidFill>
            <a:schemeClr val="bg1"/>
          </a:solidFill>
          <a:ln w="63500"/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0E863CAC-57A8-4F6D-B81D-A14CDE2B2D7A}"/>
              </a:ext>
            </a:extLst>
          </p:cNvPr>
          <p:cNvSpPr/>
          <p:nvPr/>
        </p:nvSpPr>
        <p:spPr>
          <a:xfrm>
            <a:off x="2232884" y="190332"/>
            <a:ext cx="975458" cy="2215984"/>
          </a:xfrm>
          <a:prstGeom prst="rtTriangle">
            <a:avLst/>
          </a:prstGeom>
          <a:blipFill>
            <a:blip r:embed="rId2"/>
            <a:tile tx="0" ty="0" sx="100000" sy="100000" flip="none" algn="tl"/>
          </a:blipFill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2C0CD04E-8B29-4135-ABE1-D56FD670BC2C}"/>
              </a:ext>
            </a:extLst>
          </p:cNvPr>
          <p:cNvSpPr/>
          <p:nvPr/>
        </p:nvSpPr>
        <p:spPr>
          <a:xfrm flipH="1">
            <a:off x="3274318" y="404751"/>
            <a:ext cx="1194336" cy="2001565"/>
          </a:xfrm>
          <a:prstGeom prst="rtTriangle">
            <a:avLst/>
          </a:prstGeom>
          <a:blipFill>
            <a:blip r:embed="rId3"/>
            <a:tile tx="0" ty="0" sx="100000" sy="100000" flip="none" algn="tl"/>
          </a:blipFill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01E778A9-F4F0-4D4B-B3A1-BCCBF7C6FC22}"/>
              </a:ext>
            </a:extLst>
          </p:cNvPr>
          <p:cNvSpPr/>
          <p:nvPr/>
        </p:nvSpPr>
        <p:spPr>
          <a:xfrm rot="10800000">
            <a:off x="2514948" y="190325"/>
            <a:ext cx="1591376" cy="1750066"/>
          </a:xfrm>
          <a:prstGeom prst="triangle">
            <a:avLst/>
          </a:prstGeom>
          <a:blipFill>
            <a:blip r:embed="rId4"/>
            <a:tile tx="0" ty="0" sx="100000" sy="100000" flip="none" algn="tl"/>
          </a:blipFill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BDA36173-5084-46F9-BD34-928793D8657D}"/>
              </a:ext>
            </a:extLst>
          </p:cNvPr>
          <p:cNvSpPr/>
          <p:nvPr/>
        </p:nvSpPr>
        <p:spPr>
          <a:xfrm flipV="1">
            <a:off x="5579970" y="404751"/>
            <a:ext cx="913343" cy="2001561"/>
          </a:xfrm>
          <a:prstGeom prst="rtTriangle">
            <a:avLst/>
          </a:prstGeom>
          <a:blipFill>
            <a:blip r:embed="rId5"/>
            <a:tile tx="0" ty="0" sx="100000" sy="100000" flip="none" algn="tl"/>
          </a:blipFill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29B48A-B66E-4615-9C56-3CD1F931EDBC}"/>
              </a:ext>
            </a:extLst>
          </p:cNvPr>
          <p:cNvSpPr/>
          <p:nvPr/>
        </p:nvSpPr>
        <p:spPr>
          <a:xfrm>
            <a:off x="4755729" y="404752"/>
            <a:ext cx="517931" cy="2001564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AB8EA845-7AA5-4CAC-8986-3B68D26CED7C}"/>
              </a:ext>
            </a:extLst>
          </p:cNvPr>
          <p:cNvSpPr/>
          <p:nvPr/>
        </p:nvSpPr>
        <p:spPr>
          <a:xfrm>
            <a:off x="6016466" y="775578"/>
            <a:ext cx="1186241" cy="1313741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86843462-E795-4746-B79D-73DD9B85EF21}"/>
              </a:ext>
            </a:extLst>
          </p:cNvPr>
          <p:cNvSpPr/>
          <p:nvPr/>
        </p:nvSpPr>
        <p:spPr>
          <a:xfrm rot="10800000">
            <a:off x="6521133" y="190328"/>
            <a:ext cx="1102719" cy="2215984"/>
          </a:xfrm>
          <a:prstGeom prst="rtTriangle">
            <a:avLst/>
          </a:prstGeom>
          <a:blipFill>
            <a:blip r:embed="rId2"/>
            <a:tile tx="0" ty="0" sx="100000" sy="100000" flip="none" algn="tl"/>
          </a:blipFill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6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56553625-236E-46BC-B577-C64CC50CC181}"/>
              </a:ext>
            </a:extLst>
          </p:cNvPr>
          <p:cNvSpPr/>
          <p:nvPr/>
        </p:nvSpPr>
        <p:spPr>
          <a:xfrm>
            <a:off x="804513" y="2981031"/>
            <a:ext cx="894578" cy="1952982"/>
          </a:xfrm>
          <a:custGeom>
            <a:avLst/>
            <a:gdLst>
              <a:gd name="connsiteX0" fmla="*/ 1335506 w 2671011"/>
              <a:gd name="connsiteY0" fmla="*/ 0 h 2586790"/>
              <a:gd name="connsiteX1" fmla="*/ 2671011 w 2671011"/>
              <a:gd name="connsiteY1" fmla="*/ 2105526 h 2586790"/>
              <a:gd name="connsiteX2" fmla="*/ 962527 w 2671011"/>
              <a:gd name="connsiteY2" fmla="*/ 2586790 h 2586790"/>
              <a:gd name="connsiteX3" fmla="*/ 0 w 2671011"/>
              <a:gd name="connsiteY3" fmla="*/ 1648326 h 2586790"/>
              <a:gd name="connsiteX4" fmla="*/ 1335506 w 2671011"/>
              <a:gd name="connsiteY4" fmla="*/ 0 h 258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11" h="2586790">
                <a:moveTo>
                  <a:pt x="1335506" y="0"/>
                </a:moveTo>
                <a:lnTo>
                  <a:pt x="2671011" y="2105526"/>
                </a:lnTo>
                <a:lnTo>
                  <a:pt x="962527" y="2586790"/>
                </a:lnTo>
                <a:lnTo>
                  <a:pt x="0" y="1648326"/>
                </a:lnTo>
                <a:lnTo>
                  <a:pt x="1335506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8613BC9E-6987-4929-B2A9-9FBB26D7D676}"/>
              </a:ext>
            </a:extLst>
          </p:cNvPr>
          <p:cNvSpPr/>
          <p:nvPr/>
        </p:nvSpPr>
        <p:spPr>
          <a:xfrm>
            <a:off x="1539574" y="2987498"/>
            <a:ext cx="1155405" cy="1700776"/>
          </a:xfrm>
          <a:custGeom>
            <a:avLst/>
            <a:gdLst>
              <a:gd name="connsiteX0" fmla="*/ 0 w 2310063"/>
              <a:gd name="connsiteY0" fmla="*/ 156410 h 2346158"/>
              <a:gd name="connsiteX1" fmla="*/ 1022684 w 2310063"/>
              <a:gd name="connsiteY1" fmla="*/ 2346158 h 2346158"/>
              <a:gd name="connsiteX2" fmla="*/ 2310063 w 2310063"/>
              <a:gd name="connsiteY2" fmla="*/ 48126 h 2346158"/>
              <a:gd name="connsiteX3" fmla="*/ 1130968 w 2310063"/>
              <a:gd name="connsiteY3" fmla="*/ 0 h 2346158"/>
              <a:gd name="connsiteX4" fmla="*/ 986589 w 2310063"/>
              <a:gd name="connsiteY4" fmla="*/ 0 h 2346158"/>
              <a:gd name="connsiteX5" fmla="*/ 60158 w 2310063"/>
              <a:gd name="connsiteY5" fmla="*/ 264695 h 2346158"/>
              <a:gd name="connsiteX6" fmla="*/ 12031 w 2310063"/>
              <a:gd name="connsiteY6" fmla="*/ 216568 h 2346158"/>
              <a:gd name="connsiteX7" fmla="*/ 0 w 2310063"/>
              <a:gd name="connsiteY7" fmla="*/ 156410 h 234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0063" h="2346158">
                <a:moveTo>
                  <a:pt x="0" y="156410"/>
                </a:moveTo>
                <a:lnTo>
                  <a:pt x="1022684" y="2346158"/>
                </a:lnTo>
                <a:lnTo>
                  <a:pt x="2310063" y="48126"/>
                </a:lnTo>
                <a:lnTo>
                  <a:pt x="1130968" y="0"/>
                </a:lnTo>
                <a:lnTo>
                  <a:pt x="986589" y="0"/>
                </a:lnTo>
                <a:lnTo>
                  <a:pt x="60158" y="264695"/>
                </a:lnTo>
                <a:lnTo>
                  <a:pt x="12031" y="216568"/>
                </a:lnTo>
                <a:lnTo>
                  <a:pt x="0" y="156410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00BE2B83-1D40-46E6-8630-AF46FD5C94A2}"/>
              </a:ext>
            </a:extLst>
          </p:cNvPr>
          <p:cNvSpPr/>
          <p:nvPr/>
        </p:nvSpPr>
        <p:spPr>
          <a:xfrm>
            <a:off x="2500977" y="2987498"/>
            <a:ext cx="737217" cy="1946515"/>
          </a:xfrm>
          <a:custGeom>
            <a:avLst/>
            <a:gdLst>
              <a:gd name="connsiteX0" fmla="*/ 1046748 w 2298032"/>
              <a:gd name="connsiteY0" fmla="*/ 0 h 3200400"/>
              <a:gd name="connsiteX1" fmla="*/ 0 w 2298032"/>
              <a:gd name="connsiteY1" fmla="*/ 2803358 h 3200400"/>
              <a:gd name="connsiteX2" fmla="*/ 661737 w 2298032"/>
              <a:gd name="connsiteY2" fmla="*/ 3200400 h 3200400"/>
              <a:gd name="connsiteX3" fmla="*/ 2298032 w 2298032"/>
              <a:gd name="connsiteY3" fmla="*/ 2634916 h 3200400"/>
              <a:gd name="connsiteX4" fmla="*/ 2286000 w 2298032"/>
              <a:gd name="connsiteY4" fmla="*/ 120316 h 3200400"/>
              <a:gd name="connsiteX5" fmla="*/ 1046748 w 2298032"/>
              <a:gd name="connsiteY5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8032" h="3200400">
                <a:moveTo>
                  <a:pt x="1046748" y="0"/>
                </a:moveTo>
                <a:lnTo>
                  <a:pt x="0" y="2803358"/>
                </a:lnTo>
                <a:lnTo>
                  <a:pt x="661737" y="3200400"/>
                </a:lnTo>
                <a:lnTo>
                  <a:pt x="2298032" y="2634916"/>
                </a:lnTo>
                <a:cubicBezTo>
                  <a:pt x="2294021" y="1796716"/>
                  <a:pt x="2290011" y="958516"/>
                  <a:pt x="2286000" y="120316"/>
                </a:cubicBezTo>
                <a:lnTo>
                  <a:pt x="1046748" y="0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AD713B1-3ED1-43DD-BBB7-284258ABF096}"/>
              </a:ext>
            </a:extLst>
          </p:cNvPr>
          <p:cNvSpPr/>
          <p:nvPr/>
        </p:nvSpPr>
        <p:spPr>
          <a:xfrm>
            <a:off x="3399866" y="3249409"/>
            <a:ext cx="426811" cy="1684606"/>
          </a:xfrm>
          <a:custGeom>
            <a:avLst/>
            <a:gdLst>
              <a:gd name="connsiteX0" fmla="*/ 0 w 794084"/>
              <a:gd name="connsiteY0" fmla="*/ 120316 h 2658979"/>
              <a:gd name="connsiteX1" fmla="*/ 36095 w 794084"/>
              <a:gd name="connsiteY1" fmla="*/ 2658979 h 2658979"/>
              <a:gd name="connsiteX2" fmla="*/ 794084 w 794084"/>
              <a:gd name="connsiteY2" fmla="*/ 2634916 h 2658979"/>
              <a:gd name="connsiteX3" fmla="*/ 721895 w 794084"/>
              <a:gd name="connsiteY3" fmla="*/ 1323474 h 2658979"/>
              <a:gd name="connsiteX4" fmla="*/ 721895 w 794084"/>
              <a:gd name="connsiteY4" fmla="*/ 1203158 h 2658979"/>
              <a:gd name="connsiteX5" fmla="*/ 661737 w 794084"/>
              <a:gd name="connsiteY5" fmla="*/ 192505 h 2658979"/>
              <a:gd name="connsiteX6" fmla="*/ 264695 w 794084"/>
              <a:gd name="connsiteY6" fmla="*/ 0 h 2658979"/>
              <a:gd name="connsiteX7" fmla="*/ 0 w 794084"/>
              <a:gd name="connsiteY7" fmla="*/ 120316 h 265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084" h="2658979">
                <a:moveTo>
                  <a:pt x="0" y="120316"/>
                </a:moveTo>
                <a:lnTo>
                  <a:pt x="36095" y="2658979"/>
                </a:lnTo>
                <a:lnTo>
                  <a:pt x="794084" y="2634916"/>
                </a:lnTo>
                <a:lnTo>
                  <a:pt x="721895" y="1323474"/>
                </a:lnTo>
                <a:lnTo>
                  <a:pt x="721895" y="1203158"/>
                </a:lnTo>
                <a:lnTo>
                  <a:pt x="661737" y="192505"/>
                </a:lnTo>
                <a:lnTo>
                  <a:pt x="264695" y="0"/>
                </a:lnTo>
                <a:lnTo>
                  <a:pt x="0" y="120316"/>
                </a:lnTo>
                <a:close/>
              </a:path>
            </a:pathLst>
          </a:custGeom>
          <a:blipFill>
            <a:blip r:embed="rId5"/>
            <a:tile tx="0" ty="0" sx="100000" sy="100000" flip="none" algn="tl"/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AABE630-D3D0-4B03-B4F3-64649996EA1E}"/>
              </a:ext>
            </a:extLst>
          </p:cNvPr>
          <p:cNvSpPr/>
          <p:nvPr/>
        </p:nvSpPr>
        <p:spPr>
          <a:xfrm>
            <a:off x="3968947" y="3272039"/>
            <a:ext cx="545369" cy="1661975"/>
          </a:xfrm>
          <a:custGeom>
            <a:avLst/>
            <a:gdLst>
              <a:gd name="connsiteX0" fmla="*/ 204537 w 1203158"/>
              <a:gd name="connsiteY0" fmla="*/ 144378 h 2731168"/>
              <a:gd name="connsiteX1" fmla="*/ 1203158 w 1203158"/>
              <a:gd name="connsiteY1" fmla="*/ 0 h 2731168"/>
              <a:gd name="connsiteX2" fmla="*/ 998622 w 1203158"/>
              <a:gd name="connsiteY2" fmla="*/ 878305 h 2731168"/>
              <a:gd name="connsiteX3" fmla="*/ 649706 w 1203158"/>
              <a:gd name="connsiteY3" fmla="*/ 2622884 h 2731168"/>
              <a:gd name="connsiteX4" fmla="*/ 120316 w 1203158"/>
              <a:gd name="connsiteY4" fmla="*/ 2731168 h 2731168"/>
              <a:gd name="connsiteX5" fmla="*/ 0 w 1203158"/>
              <a:gd name="connsiteY5" fmla="*/ 1130968 h 2731168"/>
              <a:gd name="connsiteX6" fmla="*/ 204537 w 1203158"/>
              <a:gd name="connsiteY6" fmla="*/ 144378 h 273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158" h="2731168">
                <a:moveTo>
                  <a:pt x="204537" y="144378"/>
                </a:moveTo>
                <a:lnTo>
                  <a:pt x="1203158" y="0"/>
                </a:lnTo>
                <a:lnTo>
                  <a:pt x="998622" y="878305"/>
                </a:lnTo>
                <a:lnTo>
                  <a:pt x="649706" y="2622884"/>
                </a:lnTo>
                <a:lnTo>
                  <a:pt x="120316" y="2731168"/>
                </a:lnTo>
                <a:lnTo>
                  <a:pt x="0" y="1130968"/>
                </a:lnTo>
                <a:lnTo>
                  <a:pt x="204537" y="144378"/>
                </a:lnTo>
                <a:close/>
              </a:path>
            </a:pathLst>
          </a:custGeom>
          <a:blipFill>
            <a:blip r:embed="rId6"/>
            <a:tile tx="0" ty="0" sx="100000" sy="100000" flip="none" algn="tl"/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1F97E13-E08C-4C70-B5F3-5DDCBDE742AC}"/>
              </a:ext>
            </a:extLst>
          </p:cNvPr>
          <p:cNvSpPr/>
          <p:nvPr/>
        </p:nvSpPr>
        <p:spPr>
          <a:xfrm>
            <a:off x="4544491" y="3582447"/>
            <a:ext cx="711351" cy="801887"/>
          </a:xfrm>
          <a:custGeom>
            <a:avLst/>
            <a:gdLst>
              <a:gd name="connsiteX0" fmla="*/ 360947 w 1588168"/>
              <a:gd name="connsiteY0" fmla="*/ 276726 h 1792705"/>
              <a:gd name="connsiteX1" fmla="*/ 0 w 1588168"/>
              <a:gd name="connsiteY1" fmla="*/ 1323474 h 1792705"/>
              <a:gd name="connsiteX2" fmla="*/ 529389 w 1588168"/>
              <a:gd name="connsiteY2" fmla="*/ 1792705 h 1792705"/>
              <a:gd name="connsiteX3" fmla="*/ 1588168 w 1588168"/>
              <a:gd name="connsiteY3" fmla="*/ 1576137 h 1792705"/>
              <a:gd name="connsiteX4" fmla="*/ 1467853 w 1588168"/>
              <a:gd name="connsiteY4" fmla="*/ 854242 h 1792705"/>
              <a:gd name="connsiteX5" fmla="*/ 745958 w 1588168"/>
              <a:gd name="connsiteY5" fmla="*/ 0 h 1792705"/>
              <a:gd name="connsiteX6" fmla="*/ 360947 w 1588168"/>
              <a:gd name="connsiteY6" fmla="*/ 276726 h 179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8168" h="1792705">
                <a:moveTo>
                  <a:pt x="360947" y="276726"/>
                </a:moveTo>
                <a:lnTo>
                  <a:pt x="0" y="1323474"/>
                </a:lnTo>
                <a:lnTo>
                  <a:pt x="529389" y="1792705"/>
                </a:lnTo>
                <a:lnTo>
                  <a:pt x="1588168" y="1576137"/>
                </a:lnTo>
                <a:lnTo>
                  <a:pt x="1467853" y="854242"/>
                </a:lnTo>
                <a:lnTo>
                  <a:pt x="745958" y="0"/>
                </a:lnTo>
                <a:lnTo>
                  <a:pt x="360947" y="276726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45B0F75-8119-465D-A724-A7AC92E43176}"/>
              </a:ext>
            </a:extLst>
          </p:cNvPr>
          <p:cNvSpPr/>
          <p:nvPr/>
        </p:nvSpPr>
        <p:spPr>
          <a:xfrm>
            <a:off x="4921725" y="2987498"/>
            <a:ext cx="1054093" cy="1758977"/>
          </a:xfrm>
          <a:custGeom>
            <a:avLst/>
            <a:gdLst>
              <a:gd name="connsiteX0" fmla="*/ 0 w 1961148"/>
              <a:gd name="connsiteY0" fmla="*/ 132347 h 3621505"/>
              <a:gd name="connsiteX1" fmla="*/ 1106906 w 1961148"/>
              <a:gd name="connsiteY1" fmla="*/ 0 h 3621505"/>
              <a:gd name="connsiteX2" fmla="*/ 1732548 w 1961148"/>
              <a:gd name="connsiteY2" fmla="*/ 372979 h 3621505"/>
              <a:gd name="connsiteX3" fmla="*/ 1961148 w 1961148"/>
              <a:gd name="connsiteY3" fmla="*/ 1443789 h 3621505"/>
              <a:gd name="connsiteX4" fmla="*/ 1937085 w 1961148"/>
              <a:gd name="connsiteY4" fmla="*/ 3621505 h 3621505"/>
              <a:gd name="connsiteX5" fmla="*/ 1155032 w 1961148"/>
              <a:gd name="connsiteY5" fmla="*/ 3356811 h 3621505"/>
              <a:gd name="connsiteX6" fmla="*/ 890337 w 1961148"/>
              <a:gd name="connsiteY6" fmla="*/ 1203158 h 3621505"/>
              <a:gd name="connsiteX7" fmla="*/ 0 w 1961148"/>
              <a:gd name="connsiteY7" fmla="*/ 132347 h 36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1148" h="3621505">
                <a:moveTo>
                  <a:pt x="0" y="132347"/>
                </a:moveTo>
                <a:lnTo>
                  <a:pt x="1106906" y="0"/>
                </a:lnTo>
                <a:lnTo>
                  <a:pt x="1732548" y="372979"/>
                </a:lnTo>
                <a:lnTo>
                  <a:pt x="1961148" y="1443789"/>
                </a:lnTo>
                <a:lnTo>
                  <a:pt x="1937085" y="3621505"/>
                </a:lnTo>
                <a:lnTo>
                  <a:pt x="1155032" y="3356811"/>
                </a:lnTo>
                <a:lnTo>
                  <a:pt x="890337" y="1203158"/>
                </a:lnTo>
                <a:lnTo>
                  <a:pt x="0" y="132347"/>
                </a:lnTo>
                <a:close/>
              </a:path>
            </a:pathLst>
          </a:custGeom>
          <a:blipFill>
            <a:blip r:embed="rId7"/>
            <a:tile tx="0" ty="0" sx="100000" sy="100000" flip="none" algn="tl"/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48E7CE2-C574-4B6A-81AC-19200E545527}"/>
              </a:ext>
            </a:extLst>
          </p:cNvPr>
          <p:cNvSpPr/>
          <p:nvPr/>
        </p:nvSpPr>
        <p:spPr>
          <a:xfrm>
            <a:off x="1164498" y="3090966"/>
            <a:ext cx="4643183" cy="1700776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138012D-D318-4387-BD5A-101A13776E1A}"/>
              </a:ext>
            </a:extLst>
          </p:cNvPr>
          <p:cNvSpPr/>
          <p:nvPr/>
        </p:nvSpPr>
        <p:spPr>
          <a:xfrm>
            <a:off x="2416907" y="4817608"/>
            <a:ext cx="2097409" cy="226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7ECBF9-67B5-4682-B3F2-81DF06EEB65E}"/>
              </a:ext>
            </a:extLst>
          </p:cNvPr>
          <p:cNvSpPr/>
          <p:nvPr/>
        </p:nvSpPr>
        <p:spPr>
          <a:xfrm>
            <a:off x="820678" y="4811132"/>
            <a:ext cx="2097409" cy="226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869AE0-83B2-44FA-94F9-A836AF731EC0}"/>
              </a:ext>
            </a:extLst>
          </p:cNvPr>
          <p:cNvSpPr/>
          <p:nvPr/>
        </p:nvSpPr>
        <p:spPr>
          <a:xfrm>
            <a:off x="5835700" y="3021977"/>
            <a:ext cx="293163" cy="166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739597-6C0B-44F0-8CE6-7412E9555A50}"/>
              </a:ext>
            </a:extLst>
          </p:cNvPr>
          <p:cNvSpPr/>
          <p:nvPr/>
        </p:nvSpPr>
        <p:spPr>
          <a:xfrm>
            <a:off x="738272" y="3124378"/>
            <a:ext cx="377233" cy="166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E11A37-E440-4612-BDF5-61079136444E}"/>
              </a:ext>
            </a:extLst>
          </p:cNvPr>
          <p:cNvSpPr/>
          <p:nvPr/>
        </p:nvSpPr>
        <p:spPr>
          <a:xfrm>
            <a:off x="1535262" y="2829297"/>
            <a:ext cx="2097409" cy="226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04B03DF-93DA-4CD0-8E2D-1067959C6835}"/>
              </a:ext>
            </a:extLst>
          </p:cNvPr>
          <p:cNvSpPr/>
          <p:nvPr/>
        </p:nvSpPr>
        <p:spPr>
          <a:xfrm>
            <a:off x="3419738" y="2829410"/>
            <a:ext cx="2492112" cy="226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760B4EE-5910-4E9F-9165-AF8A91F0E0D5}"/>
              </a:ext>
            </a:extLst>
          </p:cNvPr>
          <p:cNvSpPr txBox="1"/>
          <p:nvPr/>
        </p:nvSpPr>
        <p:spPr>
          <a:xfrm>
            <a:off x="1366026" y="2659951"/>
            <a:ext cx="4921301" cy="264687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PT" sz="166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  <a:ea typeface="Adobe Fan Heiti Std B" panose="020B0700000000000000" pitchFamily="34" charset="-128"/>
              </a:rPr>
              <a:t>Sénior</a:t>
            </a:r>
          </a:p>
        </p:txBody>
      </p:sp>
    </p:spTree>
    <p:extLst>
      <p:ext uri="{BB962C8B-B14F-4D97-AF65-F5344CB8AC3E}">
        <p14:creationId xmlns:p14="http://schemas.microsoft.com/office/powerpoint/2010/main" val="2003736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</Words>
  <Application>Microsoft Office PowerPoint</Application>
  <PresentationFormat>Ecrã Panorâmico</PresentationFormat>
  <Paragraphs>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Adobe Fan Heiti Std B</vt:lpstr>
      <vt:lpstr>Arial</vt:lpstr>
      <vt:lpstr>Calibri</vt:lpstr>
      <vt:lpstr>Calibri Light</vt:lpstr>
      <vt:lpstr>Chiller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Nelson Gomes</dc:creator>
  <cp:lastModifiedBy>Nelson Gomes</cp:lastModifiedBy>
  <cp:revision>12</cp:revision>
  <dcterms:created xsi:type="dcterms:W3CDTF">2017-11-27T19:45:02Z</dcterms:created>
  <dcterms:modified xsi:type="dcterms:W3CDTF">2017-11-28T14:28:31Z</dcterms:modified>
</cp:coreProperties>
</file>