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3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38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55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833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40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22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682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97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03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51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15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70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5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72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74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46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B8DA42-F4E3-4639-BF5B-D9B2BA6BF9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B560-7B79-4135-A306-AD0B9657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426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9E709-2AF7-4FF7-9226-EBDFE5594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94" y="406399"/>
            <a:ext cx="11357811" cy="3828717"/>
          </a:xfrm>
        </p:spPr>
        <p:txBody>
          <a:bodyPr/>
          <a:lstStyle/>
          <a:p>
            <a:r>
              <a:rPr lang="ru-RU" dirty="0"/>
              <a:t>Транспортное моделирование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20C68E-673E-47C4-B82D-E4C81ECD6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094" y="4924926"/>
            <a:ext cx="10250906" cy="1526674"/>
          </a:xfrm>
        </p:spPr>
        <p:txBody>
          <a:bodyPr/>
          <a:lstStyle/>
          <a:p>
            <a:pPr algn="l"/>
            <a:r>
              <a:rPr lang="ru-RU" dirty="0"/>
              <a:t>Богомья Виталий Сергеевич, 11 класс</a:t>
            </a:r>
            <a:br>
              <a:rPr lang="ru-RU" dirty="0"/>
            </a:br>
            <a:r>
              <a:rPr lang="ru-RU" dirty="0"/>
              <a:t>Коломиец Никита Сергеевич, 11 класс</a:t>
            </a:r>
            <a:br>
              <a:rPr lang="ru-RU" dirty="0"/>
            </a:br>
            <a:r>
              <a:rPr lang="ru-RU" dirty="0"/>
              <a:t>Научный руководитель: Карачурин Рауль </a:t>
            </a:r>
            <a:r>
              <a:rPr lang="ru-RU" dirty="0" err="1"/>
              <a:t>Нуриевич</a:t>
            </a:r>
            <a:br>
              <a:rPr lang="ru-RU" dirty="0"/>
            </a:br>
            <a:r>
              <a:rPr lang="ru-RU" dirty="0"/>
              <a:t>Университетский Лицей №1511 </a:t>
            </a:r>
            <a:r>
              <a:rPr lang="ru-RU" dirty="0" err="1"/>
              <a:t>Предуниверситарий</a:t>
            </a:r>
            <a:r>
              <a:rPr lang="ru-RU" dirty="0"/>
              <a:t> 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179865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7BF5F-B493-46E2-89F2-FD6EE457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78" y="1142529"/>
            <a:ext cx="6160169" cy="1400530"/>
          </a:xfrm>
        </p:spPr>
        <p:txBody>
          <a:bodyPr/>
          <a:lstStyle/>
          <a:p>
            <a:r>
              <a:rPr lang="ru-RU" dirty="0"/>
              <a:t>Актуальность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920AD-27FE-46DA-AE56-6ABDFAA23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79" y="2543059"/>
            <a:ext cx="10459454" cy="2823882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Повышение уровня урбанизации в мире с каждым годом показывает все возрастающую роль городов и их сервисов в обеспечении услуг, напрямую зависящих от качества логистики и городского транспорта, поэтому проблема перевозок в городе и оптимального городского планирования больше не является факультативной темой.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2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FD94D-6AE5-4558-856B-3C859E3C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106904"/>
            <a:ext cx="8947522" cy="746343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261D5C-565C-4E24-9B22-C7406B79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В данной работе поставлена цель: создать симулятор города для работы в виде интерактивной среды, а также разработать систему для оптимизации трафика и перспективной застройки по функциям (жилая, коммерческая, офисная и прочие) с наиболее благоприятными последствиями для эффективности транспортной системы.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2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B52E6-FBBE-4D03-9D4C-1F55A309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122946"/>
            <a:ext cx="8947522" cy="730301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078DD5-DDD3-4108-BD22-80854D3F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2800" b="0" i="0" dirty="0">
                <a:effectLst/>
                <a:latin typeface="Times New Roman" panose="02020603050405020304" pitchFamily="18" charset="0"/>
              </a:rPr>
              <a:t>Для достижения данной цели были поставлены следующие задачи:</a:t>
            </a:r>
          </a:p>
          <a:p>
            <a:pPr marL="0" indent="0">
              <a:buNone/>
            </a:pPr>
            <a:r>
              <a:rPr lang="ru-RU" sz="2800" b="0" i="0" dirty="0">
                <a:effectLst/>
                <a:latin typeface="Times New Roman" panose="02020603050405020304" pitchFamily="18" charset="0"/>
              </a:rPr>
              <a:t>1. Создание редактора города</a:t>
            </a:r>
          </a:p>
          <a:p>
            <a:pPr marL="0" indent="0">
              <a:buNone/>
            </a:pPr>
            <a:r>
              <a:rPr lang="ru-RU" sz="2800" b="0" i="0" dirty="0">
                <a:effectLst/>
                <a:latin typeface="Times New Roman" panose="02020603050405020304" pitchFamily="18" charset="0"/>
              </a:rPr>
              <a:t>2. Создание алгоритма симуляции жизни города</a:t>
            </a:r>
            <a:endParaRPr lang="ru-RU" sz="2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b="0" i="0" dirty="0">
                <a:effectLst/>
                <a:latin typeface="Times New Roman" panose="02020603050405020304" pitchFamily="18" charset="0"/>
              </a:rPr>
              <a:t>3. Создание алгоритма оптимизации</a:t>
            </a:r>
          </a:p>
        </p:txBody>
      </p:sp>
    </p:spTree>
    <p:extLst>
      <p:ext uri="{BB962C8B-B14F-4D97-AF65-F5344CB8AC3E}">
        <p14:creationId xmlns:p14="http://schemas.microsoft.com/office/powerpoint/2010/main" val="387374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EB685-2FC9-4880-831F-E88126F4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736"/>
            <a:ext cx="9212634" cy="81051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FF51A7-B843-4880-A328-6C057E03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84832" cy="4831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Первоочередным этапом для решения этой проблемы, является моделирование городского трафика. Существуют различные подходы, и каждый из них имеет свои преимущества и недостатки, но основным препятствием для многих существующих подходов является наличие огромных массивов данных для использования при построении модели. В данной работе мы предлагаем решение без больших массивов данных, основанное на деятельности сгенерированного синтетического населения для моделирования спроса на транспортные услуги, а также анализа и оптимизации городского трафика.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3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4D2D7-AE2D-40E3-A616-9657E104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62526"/>
            <a:ext cx="8947522" cy="890722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55D77F-EE66-484D-87A8-0D6CDCF1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2800" dirty="0"/>
              <a:t>На данный момент разработано приложение, способное моделировать поведение города и оптимизировать, добавляя или убирая дороги, дома трафик.</a:t>
            </a:r>
          </a:p>
        </p:txBody>
      </p:sp>
    </p:spTree>
    <p:extLst>
      <p:ext uri="{BB962C8B-B14F-4D97-AF65-F5344CB8AC3E}">
        <p14:creationId xmlns:p14="http://schemas.microsoft.com/office/powerpoint/2010/main" val="165248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6863-F8BF-4EBC-BF99-EDAC2BA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Дальнейший 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D5F4E-DE2A-4FCF-88D8-F28D54A8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800" dirty="0"/>
              <a:t>Ускорение алгоритма оптимизации</a:t>
            </a:r>
          </a:p>
          <a:p>
            <a:pPr marL="514350" indent="-514350">
              <a:buAutoNum type="arabicPeriod"/>
            </a:pPr>
            <a:r>
              <a:rPr lang="ru-RU" sz="2800" dirty="0"/>
              <a:t>Увеличение количества различных городских структур</a:t>
            </a:r>
          </a:p>
          <a:p>
            <a:pPr marL="514350" indent="-514350">
              <a:buAutoNum type="arabicPeriod"/>
            </a:pPr>
            <a:r>
              <a:rPr lang="ru-RU" sz="2800" dirty="0"/>
              <a:t>Создание нейронной сети, позволяющей переносить карту реального города в приложение</a:t>
            </a:r>
          </a:p>
          <a:p>
            <a:pPr marL="514350" indent="-514350"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4089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A56AE-9064-4B15-B5F5-A6E8CA56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3411"/>
            <a:ext cx="10515600" cy="1081087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53013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279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Ион</vt:lpstr>
      <vt:lpstr>Транспортное моделирование</vt:lpstr>
      <vt:lpstr>Актуальность проекта</vt:lpstr>
      <vt:lpstr>Цель</vt:lpstr>
      <vt:lpstr>Задачи</vt:lpstr>
      <vt:lpstr>Этапы работы</vt:lpstr>
      <vt:lpstr>Результаты</vt:lpstr>
      <vt:lpstr>Дальнейший ход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богомья виталий</dc:creator>
  <cp:lastModifiedBy>богомья виталий</cp:lastModifiedBy>
  <cp:revision>4</cp:revision>
  <dcterms:created xsi:type="dcterms:W3CDTF">2021-11-06T10:35:24Z</dcterms:created>
  <dcterms:modified xsi:type="dcterms:W3CDTF">2021-11-06T11:55:14Z</dcterms:modified>
</cp:coreProperties>
</file>