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458" autoAdjust="0"/>
  </p:normalViewPr>
  <p:slideViewPr>
    <p:cSldViewPr snapToGrid="0">
      <p:cViewPr varScale="1">
        <p:scale>
          <a:sx n="70" d="100"/>
          <a:sy n="70" d="100"/>
        </p:scale>
        <p:origin x="42" y="447"/>
      </p:cViewPr>
      <p:guideLst/>
    </p:cSldViewPr>
  </p:slideViewPr>
  <p:outlineViewPr>
    <p:cViewPr>
      <p:scale>
        <a:sx n="33" d="100"/>
        <a:sy n="33" d="100"/>
      </p:scale>
      <p:origin x="0" y="-119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3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310F9-FEDD-481B-A138-4113D50A88E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FFD7-D421-4573-85FD-D5EB409F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FFD7-D421-4573-85FD-D5EB409F29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FFD7-D421-4573-85FD-D5EB409F2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8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8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6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0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49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9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5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5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7E813-1640-45B6-B5D3-CE9D38761B2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8C469A-72FF-4551-93B7-E821F84FD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167C-1B7E-4E49-8777-D499CA396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Revature</a:t>
            </a:r>
            <a:r>
              <a:rPr lang="en-US" dirty="0"/>
              <a:t>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F451-71D4-42C1-B1F8-074055ACB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  <a:p>
            <a:r>
              <a:rPr lang="en-US" dirty="0"/>
              <a:t>Author: Brandon Vitayanuvatti</a:t>
            </a:r>
          </a:p>
        </p:txBody>
      </p:sp>
    </p:spTree>
    <p:extLst>
      <p:ext uri="{BB962C8B-B14F-4D97-AF65-F5344CB8AC3E}">
        <p14:creationId xmlns:p14="http://schemas.microsoft.com/office/powerpoint/2010/main" val="17233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9B3-97E2-47AE-911C-6FCF6E39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4B7F1DE-0EBB-4D30-B1BC-5130D6694E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3305969"/>
            <a:ext cx="3152775" cy="1819275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3F1962E-1DCB-4C5C-B2FD-80D3BCA27A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94" y="2840019"/>
            <a:ext cx="5582439" cy="2839101"/>
          </a:xfrm>
        </p:spPr>
      </p:pic>
    </p:spTree>
    <p:extLst>
      <p:ext uri="{BB962C8B-B14F-4D97-AF65-F5344CB8AC3E}">
        <p14:creationId xmlns:p14="http://schemas.microsoft.com/office/powerpoint/2010/main" val="22125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3D18-2948-4AB3-867F-AC933C63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9794-10D7-4AD9-A1F0-D26B208AA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Business to Business</a:t>
            </a:r>
          </a:p>
          <a:p>
            <a:r>
              <a:rPr lang="en-US" dirty="0"/>
              <a:t>Business to Consumer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Joint</a:t>
            </a:r>
          </a:p>
          <a:p>
            <a:r>
              <a:rPr lang="en-US" dirty="0"/>
              <a:t>Auto-Number</a:t>
            </a:r>
          </a:p>
          <a:p>
            <a:pPr lvl="1"/>
            <a:r>
              <a:rPr lang="en-US" dirty="0"/>
              <a:t>BA-##########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3DF5B0-B67C-4656-AFBC-1AFFC4001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6" y="2560638"/>
            <a:ext cx="4013567" cy="33099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147491-A051-467A-BD93-56296C64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29" y="2560319"/>
            <a:ext cx="5929566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E82C02-7878-479F-92ED-497C4537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B69C1-0AD5-4088-9447-9E463AF538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Types of Users</a:t>
            </a:r>
          </a:p>
          <a:p>
            <a:pPr lvl="1"/>
            <a:r>
              <a:rPr lang="en-US" dirty="0"/>
              <a:t>System Administrator</a:t>
            </a:r>
          </a:p>
          <a:p>
            <a:pPr lvl="1"/>
            <a:r>
              <a:rPr lang="en-US" dirty="0"/>
              <a:t>Loan Officer</a:t>
            </a:r>
          </a:p>
          <a:p>
            <a:pPr lvl="1"/>
            <a:r>
              <a:rPr lang="en-US" dirty="0"/>
              <a:t>Teller</a:t>
            </a:r>
          </a:p>
          <a:p>
            <a:pPr lvl="1"/>
            <a:r>
              <a:rPr lang="en-US" dirty="0"/>
              <a:t>Financial Consultant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0FC965-D799-47D6-B61D-55232C6D9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/>
              <a:t>Settings</a:t>
            </a:r>
          </a:p>
          <a:p>
            <a:pPr lvl="1"/>
            <a:r>
              <a:rPr lang="en-US" dirty="0"/>
              <a:t>Read Only</a:t>
            </a:r>
          </a:p>
          <a:p>
            <a:pPr lvl="1"/>
            <a:r>
              <a:rPr lang="en-US" dirty="0"/>
              <a:t>Login Hours</a:t>
            </a:r>
          </a:p>
          <a:p>
            <a:pPr lvl="1"/>
            <a:r>
              <a:rPr lang="en-US" dirty="0"/>
              <a:t>Access through Profiles</a:t>
            </a:r>
          </a:p>
          <a:p>
            <a:pPr lvl="2"/>
            <a:r>
              <a:rPr lang="en-US" dirty="0"/>
              <a:t>Teller</a:t>
            </a:r>
          </a:p>
          <a:p>
            <a:pPr lvl="2"/>
            <a:r>
              <a:rPr lang="en-US" dirty="0"/>
              <a:t>Loan Officer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3AEF9D-1951-42CE-9119-150A2A0306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72" y="1133537"/>
            <a:ext cx="4507455" cy="4590926"/>
          </a:xfrm>
        </p:spPr>
      </p:pic>
    </p:spTree>
    <p:extLst>
      <p:ext uri="{BB962C8B-B14F-4D97-AF65-F5344CB8AC3E}">
        <p14:creationId xmlns:p14="http://schemas.microsoft.com/office/powerpoint/2010/main" val="3786959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794</TotalTime>
  <Words>47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Revature Bank</vt:lpstr>
      <vt:lpstr>Overview</vt:lpstr>
      <vt:lpstr>Bank Accounts</vt:lpstr>
      <vt:lpstr>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 Bank</dc:title>
  <dc:creator>Brandon Vitayanuvatti</dc:creator>
  <cp:lastModifiedBy>Brandon Vitayanuvatti</cp:lastModifiedBy>
  <cp:revision>27</cp:revision>
  <dcterms:created xsi:type="dcterms:W3CDTF">2019-02-05T15:08:08Z</dcterms:created>
  <dcterms:modified xsi:type="dcterms:W3CDTF">2019-02-06T14:24:08Z</dcterms:modified>
</cp:coreProperties>
</file>