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63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569EE1-15F2-4564-AAEA-869F467D85D5}" v="520" dt="2022-11-09T22:19:56.8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11/9/2022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9229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0307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1540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4223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026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11/9/2022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1301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598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4819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11/9/2022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827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11/9/2022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3445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11/9/2022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8045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11/9/2022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486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65150" y="768334"/>
            <a:ext cx="8791501" cy="2866405"/>
          </a:xfrm>
        </p:spPr>
        <p:txBody>
          <a:bodyPr>
            <a:normAutofit/>
          </a:bodyPr>
          <a:lstStyle/>
          <a:p>
            <a:r>
              <a:rPr lang="ru-RU" sz="7200">
                <a:cs typeface="Calibri Light"/>
              </a:rPr>
              <a:t>Farm guide</a:t>
            </a:r>
            <a:endParaRPr lang="ru-RU" sz="720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A7C2670-8081-9C42-82A1-23BBFAEAA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919876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5BEF7CB-BB00-3345-8542-8F0FAFE1C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E633967-4EB4-9A43-9984-7E0C7DCE8F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24">
              <a:extLst>
                <a:ext uri="{FF2B5EF4-FFF2-40B4-BE49-F238E27FC236}">
                  <a16:creationId xmlns:a16="http://schemas.microsoft.com/office/drawing/2014/main" id="{80BB32CE-B79D-9449-AEBB-EC9F56A9A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25">
              <a:extLst>
                <a:ext uri="{FF2B5EF4-FFF2-40B4-BE49-F238E27FC236}">
                  <a16:creationId xmlns:a16="http://schemas.microsoft.com/office/drawing/2014/main" id="{AFE8EC8C-9217-6E47-ACFA-7B2148F1B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26">
              <a:extLst>
                <a:ext uri="{FF2B5EF4-FFF2-40B4-BE49-F238E27FC236}">
                  <a16:creationId xmlns:a16="http://schemas.microsoft.com/office/drawing/2014/main" id="{8BEA612E-5CC4-DA4D-8A68-059864439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59DC8CDB-7B92-E848-AA26-43105184E7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876EC8B8-C9EB-A84A-858B-ADF81A5B7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29">
              <a:extLst>
                <a:ext uri="{FF2B5EF4-FFF2-40B4-BE49-F238E27FC236}">
                  <a16:creationId xmlns:a16="http://schemas.microsoft.com/office/drawing/2014/main" id="{078C5DEE-08C1-D546-BF9B-933B8419E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FA42EBE-8F86-FE44-BF12-AE5F7C9C1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671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326BEE65-2479-02C1-F2EC-20207E90D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630" y="5098478"/>
            <a:ext cx="5566347" cy="9832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3FB9296-02B1-7796-7414-8348259F5280}"/>
              </a:ext>
            </a:extLst>
          </p:cNvPr>
          <p:cNvSpPr txBox="1"/>
          <p:nvPr/>
        </p:nvSpPr>
        <p:spPr>
          <a:xfrm>
            <a:off x="7007902" y="3385277"/>
            <a:ext cx="328534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/>
              <a:t>Учащийся: Кирилл </a:t>
            </a:r>
            <a:r>
              <a:rPr lang="ru-RU" dirty="0" err="1"/>
              <a:t>Корибски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03F50E-459E-BF72-3F8E-0BBC9562A51D}"/>
              </a:ext>
            </a:extLst>
          </p:cNvPr>
          <p:cNvSpPr txBox="1"/>
          <p:nvPr/>
        </p:nvSpPr>
        <p:spPr>
          <a:xfrm>
            <a:off x="7007901" y="3909932"/>
            <a:ext cx="328534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/>
              <a:t>Город: Москва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4DBC7F-3E6A-6A4C-F5D0-0859512E5719}"/>
              </a:ext>
            </a:extLst>
          </p:cNvPr>
          <p:cNvSpPr txBox="1"/>
          <p:nvPr/>
        </p:nvSpPr>
        <p:spPr>
          <a:xfrm>
            <a:off x="7007901" y="4397112"/>
            <a:ext cx="328534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/>
              <a:t>Дата: 2022</a:t>
            </a: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9373A0-1F7F-8F27-41ED-9C29E2F32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8109380" cy="1268984"/>
          </a:xfrm>
        </p:spPr>
        <p:txBody>
          <a:bodyPr/>
          <a:lstStyle/>
          <a:p>
            <a:r>
              <a:rPr lang="ru-RU" dirty="0"/>
              <a:t>Актуальность и цель проекта: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BCDC9F-E090-6FAC-F721-3BD5C4E61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850" y="2807716"/>
            <a:ext cx="3741735" cy="36012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У многих людей дома есть какое-нибудь растение, но без правильного ухода, оно может погибнуть.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4120CE-F8B7-634D-8B69-F981FD3946B6}"/>
              </a:ext>
            </a:extLst>
          </p:cNvPr>
          <p:cNvSpPr txBox="1"/>
          <p:nvPr/>
        </p:nvSpPr>
        <p:spPr>
          <a:xfrm>
            <a:off x="1435099" y="2197100"/>
            <a:ext cx="19304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2400" dirty="0"/>
              <a:t>Проблема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DDC3D213-89D6-848A-A73F-63EC266610BB}"/>
              </a:ext>
            </a:extLst>
          </p:cNvPr>
          <p:cNvSpPr txBox="1">
            <a:spLocks/>
          </p:cNvSpPr>
          <p:nvPr/>
        </p:nvSpPr>
        <p:spPr>
          <a:xfrm>
            <a:off x="5784850" y="2807716"/>
            <a:ext cx="4414835" cy="36012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Разработать приложение с удобным и понятным интерфейсом, и большим количеством инструкций по ухаживанию за растениями.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2B474A-1C73-2282-EF3E-7DD28B06C1A7}"/>
              </a:ext>
            </a:extLst>
          </p:cNvPr>
          <p:cNvSpPr txBox="1"/>
          <p:nvPr/>
        </p:nvSpPr>
        <p:spPr>
          <a:xfrm>
            <a:off x="7429498" y="2197100"/>
            <a:ext cx="19304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2400" dirty="0"/>
              <a:t>Цель</a:t>
            </a:r>
          </a:p>
        </p:txBody>
      </p:sp>
    </p:spTree>
    <p:extLst>
      <p:ext uri="{BB962C8B-B14F-4D97-AF65-F5344CB8AC3E}">
        <p14:creationId xmlns:p14="http://schemas.microsoft.com/office/powerpoint/2010/main" val="402748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3952DD-0B12-EFE3-2DFB-055FD3986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420A39A-086E-24CF-0297-4D7101DE9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623794"/>
            <a:ext cx="7335835" cy="4137434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</a:pPr>
            <a:r>
              <a:rPr lang="ru-RU" sz="2800" dirty="0"/>
              <a:t>Классы:</a:t>
            </a:r>
          </a:p>
          <a:p>
            <a:r>
              <a:rPr lang="ru-RU" dirty="0" err="1">
                <a:latin typeface="Consolas"/>
              </a:rPr>
              <a:t>FirstWidget</a:t>
            </a:r>
            <a:endParaRPr lang="ru-RU">
              <a:latin typeface="Consolas"/>
            </a:endParaRPr>
          </a:p>
          <a:p>
            <a:r>
              <a:rPr lang="ru-RU" dirty="0" err="1">
                <a:latin typeface="Consolas"/>
              </a:rPr>
              <a:t>SecondWindow</a:t>
            </a:r>
            <a:endParaRPr lang="ru-RU">
              <a:latin typeface="Consolas"/>
            </a:endParaRPr>
          </a:p>
          <a:p>
            <a:r>
              <a:rPr lang="ru-RU" dirty="0" err="1">
                <a:latin typeface="Consolas"/>
              </a:rPr>
              <a:t>ShowLiked</a:t>
            </a:r>
            <a:endParaRPr lang="ru-RU">
              <a:latin typeface="Consolas"/>
            </a:endParaRPr>
          </a:p>
          <a:p>
            <a:r>
              <a:rPr lang="ru-RU" dirty="0" err="1">
                <a:latin typeface="Consolas"/>
              </a:rPr>
              <a:t>AddPlants</a:t>
            </a:r>
            <a:endParaRPr lang="ru-RU">
              <a:latin typeface="Consolas"/>
            </a:endParaRPr>
          </a:p>
          <a:p>
            <a:r>
              <a:rPr lang="ru-RU" dirty="0" err="1">
                <a:latin typeface="Consolas"/>
              </a:rPr>
              <a:t>UpdatePlantsNow</a:t>
            </a:r>
            <a:endParaRPr lang="ru-RU">
              <a:latin typeface="Consolas"/>
            </a:endParaRPr>
          </a:p>
          <a:p>
            <a:r>
              <a:rPr lang="ru-RU" dirty="0" err="1">
                <a:latin typeface="Consolas"/>
              </a:rPr>
              <a:t>ShowPlant</a:t>
            </a:r>
            <a:endParaRPr lang="ru-RU">
              <a:latin typeface="Consolas"/>
            </a:endParaRPr>
          </a:p>
          <a:p>
            <a:r>
              <a:rPr lang="ru-RU" dirty="0" err="1">
                <a:latin typeface="Consolas"/>
              </a:rPr>
              <a:t>RoomPlants</a:t>
            </a:r>
            <a:endParaRPr lang="ru-RU">
              <a:latin typeface="Consolas"/>
            </a:endParaRPr>
          </a:p>
          <a:p>
            <a:r>
              <a:rPr lang="ru-RU" dirty="0" err="1">
                <a:latin typeface="Consolas"/>
              </a:rPr>
              <a:t>GardenPlants</a:t>
            </a:r>
            <a:endParaRPr lang="ru-RU">
              <a:latin typeface="Consolas"/>
            </a:endParaRPr>
          </a:p>
          <a:p>
            <a:r>
              <a:rPr lang="ru-RU" dirty="0" err="1">
                <a:latin typeface="Consolas"/>
              </a:rPr>
              <a:t>KailyardPlants</a:t>
            </a:r>
            <a:endParaRPr lang="ru-RU">
              <a:latin typeface="Consolas"/>
            </a:endParaRPr>
          </a:p>
          <a:p>
            <a:r>
              <a:rPr lang="ru-RU" dirty="0" err="1">
                <a:latin typeface="Consolas"/>
              </a:rPr>
              <a:t>FruitAndBerryPlants</a:t>
            </a:r>
          </a:p>
          <a:p>
            <a:pPr marL="0" indent="0">
              <a:buNone/>
            </a:pPr>
            <a:endParaRPr lang="ru-RU" sz="2000">
              <a:latin typeface="Consola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56AE76-4125-CEB9-4D22-A1CE4E969721}"/>
              </a:ext>
            </a:extLst>
          </p:cNvPr>
          <p:cNvSpPr txBox="1"/>
          <p:nvPr/>
        </p:nvSpPr>
        <p:spPr>
          <a:xfrm>
            <a:off x="564444" y="5658555"/>
            <a:ext cx="697088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 dirty="0">
                <a:latin typeface="Consolas"/>
              </a:rPr>
              <a:t>Все классы наследованы от </a:t>
            </a:r>
            <a:r>
              <a:rPr lang="ru-RU" sz="2000" dirty="0" err="1">
                <a:latin typeface="Consolas"/>
              </a:rPr>
              <a:t>QMainWindow</a:t>
            </a:r>
            <a:endParaRPr lang="ru-RU" sz="2000" dirty="0" err="1"/>
          </a:p>
        </p:txBody>
      </p:sp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3070758A-EC11-244F-A6E5-D4F1CC3A15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5177" y="774087"/>
            <a:ext cx="2954868" cy="114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485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4CC489-074D-A93D-1C96-9478FC5B7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850" y="288290"/>
            <a:ext cx="7335835" cy="1268984"/>
          </a:xfrm>
        </p:spPr>
        <p:txBody>
          <a:bodyPr/>
          <a:lstStyle/>
          <a:p>
            <a:r>
              <a:rPr lang="ru-RU" dirty="0"/>
              <a:t>Архитектура приложения</a:t>
            </a:r>
          </a:p>
        </p:txBody>
      </p:sp>
      <p:pic>
        <p:nvPicPr>
          <p:cNvPr id="4" name="Рисунок 4" descr="Изображение выглядит как текст, кактус, растение&#10;&#10;Автоматически созданное описание">
            <a:extLst>
              <a:ext uri="{FF2B5EF4-FFF2-40B4-BE49-F238E27FC236}">
                <a16:creationId xmlns:a16="http://schemas.microsoft.com/office/drawing/2014/main" id="{8101AB23-8339-6031-EF72-CA70FF7F5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98" y="1562100"/>
            <a:ext cx="2448405" cy="3898900"/>
          </a:xfrm>
          <a:prstGeom prst="rect">
            <a:avLst/>
          </a:prstGeom>
        </p:spPr>
      </p:pic>
      <p:sp>
        <p:nvSpPr>
          <p:cNvPr id="8" name="Стрелка: вправо 7">
            <a:extLst>
              <a:ext uri="{FF2B5EF4-FFF2-40B4-BE49-F238E27FC236}">
                <a16:creationId xmlns:a16="http://schemas.microsoft.com/office/drawing/2014/main" id="{EDB0442A-683F-1397-64D6-56352CB24F71}"/>
              </a:ext>
            </a:extLst>
          </p:cNvPr>
          <p:cNvSpPr/>
          <p:nvPr/>
        </p:nvSpPr>
        <p:spPr>
          <a:xfrm>
            <a:off x="2806700" y="3644900"/>
            <a:ext cx="1549400" cy="444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2" name="Рисунок 12">
            <a:extLst>
              <a:ext uri="{FF2B5EF4-FFF2-40B4-BE49-F238E27FC236}">
                <a16:creationId xmlns:a16="http://schemas.microsoft.com/office/drawing/2014/main" id="{68A60662-9BA7-EB61-C957-C32322E707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9360" y="1562100"/>
            <a:ext cx="2487481" cy="3898900"/>
          </a:xfrm>
          <a:prstGeom prst="rect">
            <a:avLst/>
          </a:prstGeom>
        </p:spPr>
      </p:pic>
      <p:sp>
        <p:nvSpPr>
          <p:cNvPr id="15" name="Стрелка: вправо 14">
            <a:extLst>
              <a:ext uri="{FF2B5EF4-FFF2-40B4-BE49-F238E27FC236}">
                <a16:creationId xmlns:a16="http://schemas.microsoft.com/office/drawing/2014/main" id="{FD6589AD-D036-3079-D3DB-A84C0BCA9F65}"/>
              </a:ext>
            </a:extLst>
          </p:cNvPr>
          <p:cNvSpPr/>
          <p:nvPr/>
        </p:nvSpPr>
        <p:spPr>
          <a:xfrm>
            <a:off x="7112000" y="3644899"/>
            <a:ext cx="1549400" cy="444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6" name="Рисунок 1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4E2BE7B7-ACC4-65EE-CAD6-9D1A4B6BAF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9546" y="1562100"/>
            <a:ext cx="2566908" cy="389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987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8C41B9-9D70-C56F-00DC-575393A26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Перспективы: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37FE4B-2B5C-F7FB-235C-B197D7BF1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sz="3200" dirty="0"/>
              <a:t>Добавить больше растений</a:t>
            </a:r>
          </a:p>
          <a:p>
            <a:r>
              <a:rPr lang="ru-RU" sz="3200" dirty="0"/>
              <a:t>Добавить </a:t>
            </a:r>
            <a:r>
              <a:rPr lang="ru-RU" sz="3200" dirty="0" err="1"/>
              <a:t>коментарии</a:t>
            </a:r>
            <a:endParaRPr lang="ru-RU" sz="3200" dirty="0"/>
          </a:p>
          <a:p>
            <a:r>
              <a:rPr lang="ru-RU" sz="3200" dirty="0"/>
              <a:t>Возможность прикреплять видео</a:t>
            </a:r>
          </a:p>
        </p:txBody>
      </p:sp>
    </p:spTree>
    <p:extLst>
      <p:ext uri="{BB962C8B-B14F-4D97-AF65-F5344CB8AC3E}">
        <p14:creationId xmlns:p14="http://schemas.microsoft.com/office/powerpoint/2010/main" val="2556854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134CAC-991F-2DE4-D4D9-B3781D2E4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Где посмотреть?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8632DF-68EB-148D-3A9E-17A5BE9DE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5092169" cy="36012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3200" dirty="0">
                <a:ea typeface="+mn-lt"/>
                <a:cs typeface="+mn-lt"/>
              </a:rPr>
              <a:t>Ссылка на </a:t>
            </a:r>
            <a:r>
              <a:rPr lang="ru-RU" sz="3200" dirty="0" err="1">
                <a:ea typeface="+mn-lt"/>
                <a:cs typeface="+mn-lt"/>
              </a:rPr>
              <a:t>Github</a:t>
            </a:r>
            <a:r>
              <a:rPr lang="ru-RU" sz="3200" dirty="0">
                <a:ea typeface="+mn-lt"/>
                <a:cs typeface="+mn-lt"/>
              </a:rPr>
              <a:t>:</a:t>
            </a:r>
          </a:p>
          <a:p>
            <a:pPr marL="0" indent="0">
              <a:buNone/>
            </a:pPr>
            <a:r>
              <a:rPr lang="ru-RU" dirty="0">
                <a:ea typeface="+mn-lt"/>
                <a:cs typeface="+mn-lt"/>
              </a:rPr>
              <a:t>https://github.com/Vitaz-Vitaz/Farm-guide</a:t>
            </a:r>
            <a:endParaRPr lang="ru-RU"/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33BBCF1A-4ECE-187B-6662-5553E7EE3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9178" y="1989616"/>
            <a:ext cx="2743200" cy="34432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0410054-B601-3C7D-CD5A-AE4C49C71AB2}"/>
              </a:ext>
            </a:extLst>
          </p:cNvPr>
          <p:cNvSpPr txBox="1"/>
          <p:nvPr/>
        </p:nvSpPr>
        <p:spPr>
          <a:xfrm>
            <a:off x="7634110" y="832555"/>
            <a:ext cx="184608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3200" dirty="0"/>
              <a:t>QR код:</a:t>
            </a:r>
          </a:p>
        </p:txBody>
      </p:sp>
    </p:spTree>
    <p:extLst>
      <p:ext uri="{BB962C8B-B14F-4D97-AF65-F5344CB8AC3E}">
        <p14:creationId xmlns:p14="http://schemas.microsoft.com/office/powerpoint/2010/main" val="194793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B325DE-C102-AC24-F2C4-8CC45B482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34"/>
            <a:ext cx="8791501" cy="28664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7200"/>
              <a:t>Спасибо за внимание!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A7C2670-8081-9C42-82A1-23BBFAEAA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919876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5BEF7CB-BB00-3345-8542-8F0FAFE1C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4E633967-4EB4-9A43-9984-7E0C7DCE8F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24">
              <a:extLst>
                <a:ext uri="{FF2B5EF4-FFF2-40B4-BE49-F238E27FC236}">
                  <a16:creationId xmlns:a16="http://schemas.microsoft.com/office/drawing/2014/main" id="{80BB32CE-B79D-9449-AEBB-EC9F56A9A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25">
              <a:extLst>
                <a:ext uri="{FF2B5EF4-FFF2-40B4-BE49-F238E27FC236}">
                  <a16:creationId xmlns:a16="http://schemas.microsoft.com/office/drawing/2014/main" id="{AFE8EC8C-9217-6E47-ACFA-7B2148F1B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26">
              <a:extLst>
                <a:ext uri="{FF2B5EF4-FFF2-40B4-BE49-F238E27FC236}">
                  <a16:creationId xmlns:a16="http://schemas.microsoft.com/office/drawing/2014/main" id="{8BEA612E-5CC4-DA4D-8A68-059864439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27">
              <a:extLst>
                <a:ext uri="{FF2B5EF4-FFF2-40B4-BE49-F238E27FC236}">
                  <a16:creationId xmlns:a16="http://schemas.microsoft.com/office/drawing/2014/main" id="{59DC8CDB-7B92-E848-AA26-43105184E7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 28">
              <a:extLst>
                <a:ext uri="{FF2B5EF4-FFF2-40B4-BE49-F238E27FC236}">
                  <a16:creationId xmlns:a16="http://schemas.microsoft.com/office/drawing/2014/main" id="{876EC8B8-C9EB-A84A-858B-ADF81A5B7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id="{078C5DEE-08C1-D546-BF9B-933B8419E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7FA42EBE-8F86-FE44-BF12-AE5F7C9C1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671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41543369"/>
      </p:ext>
    </p:extLst>
  </p:cSld>
  <p:clrMapOvr>
    <a:masterClrMapping/>
  </p:clrMapOvr>
</p:sld>
</file>

<file path=ppt/theme/theme1.xml><?xml version="1.0" encoding="utf-8"?>
<a:theme xmlns:a="http://schemas.openxmlformats.org/drawingml/2006/main" name="PunchcardVTI">
  <a:themeElements>
    <a:clrScheme name="Punchcard">
      <a:dk1>
        <a:srgbClr val="000000"/>
      </a:dk1>
      <a:lt1>
        <a:srgbClr val="FFFFFF"/>
      </a:lt1>
      <a:dk2>
        <a:srgbClr val="00224B"/>
      </a:dk2>
      <a:lt2>
        <a:srgbClr val="EFF0EF"/>
      </a:lt2>
      <a:accent1>
        <a:srgbClr val="00B2F3"/>
      </a:accent1>
      <a:accent2>
        <a:srgbClr val="0471CC"/>
      </a:accent2>
      <a:accent3>
        <a:srgbClr val="14BBA9"/>
      </a:accent3>
      <a:accent4>
        <a:srgbClr val="8BB93B"/>
      </a:accent4>
      <a:accent5>
        <a:srgbClr val="EC970C"/>
      </a:accent5>
      <a:accent6>
        <a:srgbClr val="F55822"/>
      </a:accent6>
      <a:hlink>
        <a:srgbClr val="008EE6"/>
      </a:hlink>
      <a:folHlink>
        <a:srgbClr val="808C8E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PunchcardVTI</vt:lpstr>
      <vt:lpstr>Farm guide</vt:lpstr>
      <vt:lpstr>Актуальность и цель проекта:</vt:lpstr>
      <vt:lpstr>Реализация</vt:lpstr>
      <vt:lpstr>Архитектура приложения</vt:lpstr>
      <vt:lpstr>Перспективы:</vt:lpstr>
      <vt:lpstr>Где посмотреть?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170</cp:revision>
  <dcterms:created xsi:type="dcterms:W3CDTF">2022-11-09T21:39:42Z</dcterms:created>
  <dcterms:modified xsi:type="dcterms:W3CDTF">2022-11-09T22:20:04Z</dcterms:modified>
</cp:coreProperties>
</file>