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288-B653-46FB-8DD7-356E5BDEBB9B}" v="43" dt="2022-11-10T12:14:07.239"/>
    <p1510:client id="{F3569EE1-15F2-4564-AAEA-869F467D85D5}" v="520" dt="2022-11-09T22:19:5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0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4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>
            <a:normAutofit/>
          </a:bodyPr>
          <a:lstStyle/>
          <a:p>
            <a:r>
              <a:rPr lang="ru-RU" sz="7200">
                <a:cs typeface="Calibri Light"/>
              </a:rPr>
              <a:t>Farm guide</a:t>
            </a:r>
            <a:endParaRPr lang="ru-RU" sz="7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6BEE65-2479-02C1-F2EC-20207E90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0" y="5098478"/>
            <a:ext cx="5566347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B9296-02B1-7796-7414-8348259F5280}"/>
              </a:ext>
            </a:extLst>
          </p:cNvPr>
          <p:cNvSpPr txBox="1"/>
          <p:nvPr/>
        </p:nvSpPr>
        <p:spPr>
          <a:xfrm>
            <a:off x="7007902" y="3385277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Учащийся: Кирилл </a:t>
            </a:r>
            <a:r>
              <a:rPr lang="ru-RU" dirty="0" err="1"/>
              <a:t>Корибски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3F50E-459E-BF72-3F8E-0BBC9562A51D}"/>
              </a:ext>
            </a:extLst>
          </p:cNvPr>
          <p:cNvSpPr txBox="1"/>
          <p:nvPr/>
        </p:nvSpPr>
        <p:spPr>
          <a:xfrm>
            <a:off x="7007901" y="3909932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Город: Москва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DBC7F-3E6A-6A4C-F5D0-0859512E5719}"/>
              </a:ext>
            </a:extLst>
          </p:cNvPr>
          <p:cNvSpPr txBox="1"/>
          <p:nvPr/>
        </p:nvSpPr>
        <p:spPr>
          <a:xfrm>
            <a:off x="7007901" y="4397112"/>
            <a:ext cx="328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Дата: 2022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373A0-1F7F-8F27-41ED-9C29E2F3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109380" cy="1268984"/>
          </a:xfrm>
        </p:spPr>
        <p:txBody>
          <a:bodyPr/>
          <a:lstStyle/>
          <a:p>
            <a:r>
              <a:rPr lang="ru-RU" dirty="0"/>
              <a:t>Актуальность и 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DC9F-E090-6FAC-F721-3BD5C4E6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2807716"/>
            <a:ext cx="37417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У многих людей дома есть какое-нибудь растение, но без правильного ухода, оно может погибнуть.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120CE-F8B7-634D-8B69-F981FD3946B6}"/>
              </a:ext>
            </a:extLst>
          </p:cNvPr>
          <p:cNvSpPr txBox="1"/>
          <p:nvPr/>
        </p:nvSpPr>
        <p:spPr>
          <a:xfrm>
            <a:off x="1435099" y="2197100"/>
            <a:ext cx="193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Проблема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DC3D213-89D6-848A-A73F-63EC266610BB}"/>
              </a:ext>
            </a:extLst>
          </p:cNvPr>
          <p:cNvSpPr txBox="1">
            <a:spLocks/>
          </p:cNvSpPr>
          <p:nvPr/>
        </p:nvSpPr>
        <p:spPr>
          <a:xfrm>
            <a:off x="5784850" y="2807716"/>
            <a:ext cx="4414835" cy="3601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Разработать приложение с удобным и понятным интерфейсом, и большим количеством инструкций по ухаживанию за растениями.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B474A-1C73-2282-EF3E-7DD28B06C1A7}"/>
              </a:ext>
            </a:extLst>
          </p:cNvPr>
          <p:cNvSpPr txBox="1"/>
          <p:nvPr/>
        </p:nvSpPr>
        <p:spPr>
          <a:xfrm>
            <a:off x="7429498" y="2197100"/>
            <a:ext cx="1930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4027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952DD-0B12-EFE3-2DFB-055FD398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0A39A-086E-24CF-0297-4D7101DE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3794"/>
            <a:ext cx="7335835" cy="41374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Классы:                    </a:t>
            </a:r>
          </a:p>
          <a:p>
            <a:r>
              <a:rPr lang="ru-RU" dirty="0" err="1">
                <a:latin typeface="Consolas"/>
              </a:rPr>
              <a:t>FirstWidget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SecondWindow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ShowLiked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AddPlants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UpdatePlantsNow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ShowPlant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RoomPlants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GardenPlants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KailyardPlants</a:t>
            </a:r>
            <a:endParaRPr lang="ru-RU">
              <a:latin typeface="Consolas"/>
            </a:endParaRPr>
          </a:p>
          <a:p>
            <a:r>
              <a:rPr lang="ru-RU" dirty="0" err="1">
                <a:latin typeface="Consolas"/>
              </a:rPr>
              <a:t>FruitAndBerryPlants</a:t>
            </a:r>
            <a:endParaRPr lang="ru-RU">
              <a:latin typeface="Consolas"/>
            </a:endParaRPr>
          </a:p>
          <a:p>
            <a:pPr marL="0" indent="0">
              <a:buNone/>
            </a:pPr>
            <a:endParaRPr lang="ru-RU" sz="200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AE76-4125-CEB9-4D22-A1CE4E969721}"/>
              </a:ext>
            </a:extLst>
          </p:cNvPr>
          <p:cNvSpPr txBox="1"/>
          <p:nvPr/>
        </p:nvSpPr>
        <p:spPr>
          <a:xfrm>
            <a:off x="564444" y="5658555"/>
            <a:ext cx="6970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onsolas"/>
              </a:rPr>
              <a:t>Все классы наследованы от </a:t>
            </a:r>
            <a:r>
              <a:rPr lang="ru-RU" sz="2000" dirty="0" err="1">
                <a:latin typeface="Consolas"/>
              </a:rPr>
              <a:t>QMainWindow</a:t>
            </a:r>
            <a:endParaRPr lang="ru-RU" sz="2000" dirty="0" err="1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070758A-EC11-244F-A6E5-D4F1CC3A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77" y="266087"/>
            <a:ext cx="2954868" cy="114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A88CA-BA17-E6E5-32FE-1A25F4234299}"/>
              </a:ext>
            </a:extLst>
          </p:cNvPr>
          <p:cNvSpPr txBox="1"/>
          <p:nvPr/>
        </p:nvSpPr>
        <p:spPr>
          <a:xfrm>
            <a:off x="5384799" y="1968499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FCBA3-8BA5-6CA3-8CD6-9397550ABFC0}"/>
              </a:ext>
            </a:extLst>
          </p:cNvPr>
          <p:cNvSpPr txBox="1"/>
          <p:nvPr/>
        </p:nvSpPr>
        <p:spPr>
          <a:xfrm>
            <a:off x="4851400" y="1816099"/>
            <a:ext cx="2514600" cy="723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63214AA0-7980-036A-639B-C609641566BD}"/>
              </a:ext>
            </a:extLst>
          </p:cNvPr>
          <p:cNvSpPr txBox="1">
            <a:spLocks/>
          </p:cNvSpPr>
          <p:nvPr/>
        </p:nvSpPr>
        <p:spPr>
          <a:xfrm>
            <a:off x="5759450" y="1636494"/>
            <a:ext cx="7335835" cy="4137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/>
              <a:t>Библиотеки:                    </a:t>
            </a:r>
          </a:p>
          <a:p>
            <a:r>
              <a:rPr lang="ru-RU" dirty="0">
                <a:latin typeface="Consolas"/>
              </a:rPr>
              <a:t>PyQt5</a:t>
            </a:r>
          </a:p>
          <a:p>
            <a:r>
              <a:rPr lang="ru-RU" dirty="0" err="1">
                <a:latin typeface="Consolas"/>
              </a:rPr>
              <a:t>Os</a:t>
            </a:r>
          </a:p>
          <a:p>
            <a:r>
              <a:rPr lang="ru-RU" dirty="0" err="1">
                <a:latin typeface="Consolas"/>
              </a:rPr>
              <a:t>Sys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Consolas"/>
              </a:rPr>
              <a:t>shutil</a:t>
            </a:r>
          </a:p>
          <a:p>
            <a:pPr marL="0" indent="0">
              <a:buNone/>
            </a:pPr>
            <a:endParaRPr lang="ru-RU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348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C489-074D-A93D-1C96-9478FC5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288290"/>
            <a:ext cx="7335835" cy="1268984"/>
          </a:xfrm>
        </p:spPr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pic>
        <p:nvPicPr>
          <p:cNvPr id="4" name="Рисунок 4" descr="Изображение выглядит как текст, кактус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8101AB23-8339-6031-EF72-CA70FF7F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8" y="1562100"/>
            <a:ext cx="2448405" cy="389890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DB0442A-683F-1397-64D6-56352CB24F71}"/>
              </a:ext>
            </a:extLst>
          </p:cNvPr>
          <p:cNvSpPr/>
          <p:nvPr/>
        </p:nvSpPr>
        <p:spPr>
          <a:xfrm>
            <a:off x="2806700" y="3644900"/>
            <a:ext cx="15494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68A60662-9BA7-EB61-C957-C32322E7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0" y="1562100"/>
            <a:ext cx="2487481" cy="3898900"/>
          </a:xfrm>
          <a:prstGeom prst="rect">
            <a:avLst/>
          </a:prstGeom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FD6589AD-D036-3079-D3DB-A84C0BCA9F65}"/>
              </a:ext>
            </a:extLst>
          </p:cNvPr>
          <p:cNvSpPr/>
          <p:nvPr/>
        </p:nvSpPr>
        <p:spPr>
          <a:xfrm>
            <a:off x="7112000" y="3644899"/>
            <a:ext cx="15494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2BE7B7-ACC4-65EE-CAD6-9D1A4B6B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46" y="1562100"/>
            <a:ext cx="2566908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C41B9-9D70-C56F-00DC-575393A2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7FE4B-2B5C-F7FB-235C-B197D7BF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Добавить больше растений</a:t>
            </a:r>
          </a:p>
          <a:p>
            <a:r>
              <a:rPr lang="ru-RU" sz="3200" dirty="0"/>
              <a:t>Добавить комментарии</a:t>
            </a:r>
          </a:p>
          <a:p>
            <a:r>
              <a:rPr lang="ru-RU" sz="3200" dirty="0"/>
              <a:t>Возможность прикреплять видео</a:t>
            </a:r>
          </a:p>
        </p:txBody>
      </p:sp>
    </p:spTree>
    <p:extLst>
      <p:ext uri="{BB962C8B-B14F-4D97-AF65-F5344CB8AC3E}">
        <p14:creationId xmlns:p14="http://schemas.microsoft.com/office/powerpoint/2010/main" val="25568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34CAC-991F-2DE4-D4D9-B3781D2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посмотреть?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632DF-68EB-148D-3A9E-17A5BE9D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9216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Ссылка на </a:t>
            </a:r>
            <a:r>
              <a:rPr lang="ru-RU" sz="3200" dirty="0" err="1">
                <a:ea typeface="+mn-lt"/>
                <a:cs typeface="+mn-lt"/>
              </a:rPr>
              <a:t>Github</a:t>
            </a:r>
            <a:r>
              <a:rPr lang="ru-RU" sz="32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https://github.com/Vitaz-Vitaz/Farm-guide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3BBCF1A-4ECE-187B-6662-5553E7EE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8" y="1989616"/>
            <a:ext cx="2743200" cy="3443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10054-B601-3C7D-CD5A-AE4C49C71AB2}"/>
              </a:ext>
            </a:extLst>
          </p:cNvPr>
          <p:cNvSpPr txBox="1"/>
          <p:nvPr/>
        </p:nvSpPr>
        <p:spPr>
          <a:xfrm>
            <a:off x="7634110" y="832555"/>
            <a:ext cx="18460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/>
              <a:t>QR код:</a:t>
            </a:r>
          </a:p>
        </p:txBody>
      </p:sp>
    </p:spTree>
    <p:extLst>
      <p:ext uri="{BB962C8B-B14F-4D97-AF65-F5344CB8AC3E}">
        <p14:creationId xmlns:p14="http://schemas.microsoft.com/office/powerpoint/2010/main" val="19479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25DE-C102-AC24-F2C4-8CC45B48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 err="1"/>
              <a:t>Спасибо</a:t>
            </a:r>
            <a:r>
              <a:rPr lang="en-US" sz="7200" dirty="0"/>
              <a:t> </a:t>
            </a:r>
            <a:r>
              <a:rPr lang="en-US" sz="7200" dirty="0" err="1"/>
              <a:t>за</a:t>
            </a:r>
            <a:r>
              <a:rPr lang="en-US" sz="7200" dirty="0"/>
              <a:t> </a:t>
            </a:r>
            <a:r>
              <a:rPr lang="en-US" sz="7200" dirty="0" err="1"/>
              <a:t>внимание</a:t>
            </a:r>
            <a:r>
              <a:rPr lang="en-US" sz="7200" dirty="0"/>
              <a:t>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54336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PunchcardVTI</vt:lpstr>
      <vt:lpstr>Farm guide</vt:lpstr>
      <vt:lpstr>Актуальность и цель проекта:</vt:lpstr>
      <vt:lpstr>Реализация</vt:lpstr>
      <vt:lpstr>Архитектура приложения</vt:lpstr>
      <vt:lpstr>Перспективы:</vt:lpstr>
      <vt:lpstr>Где посмотреть?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191</cp:revision>
  <dcterms:created xsi:type="dcterms:W3CDTF">2022-11-09T21:39:42Z</dcterms:created>
  <dcterms:modified xsi:type="dcterms:W3CDTF">2022-11-10T12:14:09Z</dcterms:modified>
</cp:coreProperties>
</file>