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8" r:id="rId5"/>
    <p:sldId id="282" r:id="rId6"/>
    <p:sldId id="267" r:id="rId7"/>
    <p:sldId id="283" r:id="rId8"/>
    <p:sldId id="258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060"/>
    <a:srgbClr val="ECC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00" d="100"/>
          <a:sy n="100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F9B19A-E57E-4C48-954D-EB8418E5F9F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B2CC5DC-3BE4-473D-A2EE-61F0D60081EB}">
      <dgm:prSet/>
      <dgm:spPr/>
      <dgm:t>
        <a:bodyPr/>
        <a:lstStyle/>
        <a:p>
          <a:r>
            <a:rPr lang="ru-RU" dirty="0"/>
            <a:t>Реализовать добавление объявление с других сайтов(источников)</a:t>
          </a:r>
          <a:endParaRPr lang="en-US" dirty="0"/>
        </a:p>
      </dgm:t>
    </dgm:pt>
    <dgm:pt modelId="{45FD93D6-D25A-47A0-BD02-C4692AFC4A88}" type="parTrans" cxnId="{7C8F5D84-D1E6-4A36-9FEF-A631DC8DC01A}">
      <dgm:prSet/>
      <dgm:spPr/>
      <dgm:t>
        <a:bodyPr/>
        <a:lstStyle/>
        <a:p>
          <a:endParaRPr lang="en-US"/>
        </a:p>
      </dgm:t>
    </dgm:pt>
    <dgm:pt modelId="{15649273-C910-4364-96AC-01E0B7521833}" type="sibTrans" cxnId="{7C8F5D84-D1E6-4A36-9FEF-A631DC8DC01A}">
      <dgm:prSet/>
      <dgm:spPr/>
      <dgm:t>
        <a:bodyPr/>
        <a:lstStyle/>
        <a:p>
          <a:endParaRPr lang="en-US"/>
        </a:p>
      </dgm:t>
    </dgm:pt>
    <dgm:pt modelId="{3A328917-AA94-4FFF-874A-2ED84CA165DD}">
      <dgm:prSet/>
      <dgm:spPr/>
      <dgm:t>
        <a:bodyPr/>
        <a:lstStyle/>
        <a:p>
          <a:pPr>
            <a:buClr>
              <a:schemeClr val="dk1"/>
            </a:buClr>
            <a:buSzPts val="3500"/>
            <a:buFont typeface="Calibri"/>
            <a:buNone/>
          </a:pPr>
          <a:r>
            <a:rPr lang="ru-RU" dirty="0"/>
            <a:t>Добавить</a:t>
          </a:r>
          <a:r>
            <a:rPr lang="ru-RU" baseline="0" dirty="0"/>
            <a:t> интеграцию с социальными сетями.</a:t>
          </a:r>
          <a:endParaRPr lang="en-US" dirty="0"/>
        </a:p>
      </dgm:t>
    </dgm:pt>
    <dgm:pt modelId="{984818F2-914E-4088-9EBB-5A8A92A3351F}" type="sibTrans" cxnId="{E757B9C4-DBF1-4AA7-8B96-1F3938D1D7FA}">
      <dgm:prSet/>
      <dgm:spPr/>
      <dgm:t>
        <a:bodyPr/>
        <a:lstStyle/>
        <a:p>
          <a:endParaRPr lang="en-US"/>
        </a:p>
      </dgm:t>
    </dgm:pt>
    <dgm:pt modelId="{C4076985-5C25-4258-9D73-1D70284AC19E}" type="parTrans" cxnId="{E757B9C4-DBF1-4AA7-8B96-1F3938D1D7FA}">
      <dgm:prSet/>
      <dgm:spPr/>
      <dgm:t>
        <a:bodyPr/>
        <a:lstStyle/>
        <a:p>
          <a:endParaRPr lang="en-US"/>
        </a:p>
      </dgm:t>
    </dgm:pt>
    <dgm:pt modelId="{7C6613FD-A7A5-4C37-B8ED-315AC8AB86AA}">
      <dgm:prSet/>
      <dgm:spPr/>
      <dgm:t>
        <a:bodyPr/>
        <a:lstStyle/>
        <a:p>
          <a:r>
            <a:rPr lang="ru-RU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Добавить регистрацию и аккаунт администратора</a:t>
          </a:r>
        </a:p>
      </dgm:t>
    </dgm:pt>
    <dgm:pt modelId="{521F9449-538D-479A-9F14-8D15C8F4D572}" type="parTrans" cxnId="{72E9B28D-ABEE-4B85-815B-CA47CD8A5C13}">
      <dgm:prSet/>
      <dgm:spPr/>
      <dgm:t>
        <a:bodyPr/>
        <a:lstStyle/>
        <a:p>
          <a:endParaRPr lang="ru-RU"/>
        </a:p>
      </dgm:t>
    </dgm:pt>
    <dgm:pt modelId="{6C6F20D6-2CF4-41F9-9D63-2D04E39AA095}" type="sibTrans" cxnId="{72E9B28D-ABEE-4B85-815B-CA47CD8A5C13}">
      <dgm:prSet/>
      <dgm:spPr/>
      <dgm:t>
        <a:bodyPr/>
        <a:lstStyle/>
        <a:p>
          <a:endParaRPr lang="ru-RU"/>
        </a:p>
      </dgm:t>
    </dgm:pt>
    <dgm:pt modelId="{DE89CCF3-F357-4869-8185-F908F6C58F4C}" type="pres">
      <dgm:prSet presAssocID="{F4F9B19A-E57E-4C48-954D-EB8418E5F9F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2BA4BF5-AE04-4A36-B26F-3F62B6FCC62E}" type="pres">
      <dgm:prSet presAssocID="{CB2CC5DC-3BE4-473D-A2EE-61F0D60081EB}" presName="hierRoot1" presStyleCnt="0"/>
      <dgm:spPr/>
    </dgm:pt>
    <dgm:pt modelId="{709CFA81-2D48-436C-8566-D4C2149733FB}" type="pres">
      <dgm:prSet presAssocID="{CB2CC5DC-3BE4-473D-A2EE-61F0D60081EB}" presName="composite" presStyleCnt="0"/>
      <dgm:spPr/>
    </dgm:pt>
    <dgm:pt modelId="{30BEB5C5-53AC-4F79-B9F8-3AD3DC62B458}" type="pres">
      <dgm:prSet presAssocID="{CB2CC5DC-3BE4-473D-A2EE-61F0D60081EB}" presName="background" presStyleLbl="node0" presStyleIdx="0" presStyleCnt="3"/>
      <dgm:spPr/>
    </dgm:pt>
    <dgm:pt modelId="{1C6602CB-D8C9-4A7C-B7FA-E882E4CC1232}" type="pres">
      <dgm:prSet presAssocID="{CB2CC5DC-3BE4-473D-A2EE-61F0D60081EB}" presName="text" presStyleLbl="fgAcc0" presStyleIdx="0" presStyleCnt="3">
        <dgm:presLayoutVars>
          <dgm:chPref val="3"/>
        </dgm:presLayoutVars>
      </dgm:prSet>
      <dgm:spPr/>
    </dgm:pt>
    <dgm:pt modelId="{51F72962-82A4-40DE-BD9C-3405A0510DD8}" type="pres">
      <dgm:prSet presAssocID="{CB2CC5DC-3BE4-473D-A2EE-61F0D60081EB}" presName="hierChild2" presStyleCnt="0"/>
      <dgm:spPr/>
    </dgm:pt>
    <dgm:pt modelId="{76BF6A88-A5BA-4521-A86D-4EC1DC609C9E}" type="pres">
      <dgm:prSet presAssocID="{7C6613FD-A7A5-4C37-B8ED-315AC8AB86AA}" presName="hierRoot1" presStyleCnt="0"/>
      <dgm:spPr/>
    </dgm:pt>
    <dgm:pt modelId="{29C8A9F4-5E34-4601-8E80-71FA4BC5D13E}" type="pres">
      <dgm:prSet presAssocID="{7C6613FD-A7A5-4C37-B8ED-315AC8AB86AA}" presName="composite" presStyleCnt="0"/>
      <dgm:spPr/>
    </dgm:pt>
    <dgm:pt modelId="{5627883E-7262-41F8-A6DF-840FEC66B126}" type="pres">
      <dgm:prSet presAssocID="{7C6613FD-A7A5-4C37-B8ED-315AC8AB86AA}" presName="background" presStyleLbl="node0" presStyleIdx="1" presStyleCnt="3"/>
      <dgm:spPr/>
    </dgm:pt>
    <dgm:pt modelId="{D4D7469B-5997-42C7-B49A-8F50AA981E75}" type="pres">
      <dgm:prSet presAssocID="{7C6613FD-A7A5-4C37-B8ED-315AC8AB86AA}" presName="text" presStyleLbl="fgAcc0" presStyleIdx="1" presStyleCnt="3">
        <dgm:presLayoutVars>
          <dgm:chPref val="3"/>
        </dgm:presLayoutVars>
      </dgm:prSet>
      <dgm:spPr/>
    </dgm:pt>
    <dgm:pt modelId="{7AD13923-82CD-411F-886A-73624B254DF8}" type="pres">
      <dgm:prSet presAssocID="{7C6613FD-A7A5-4C37-B8ED-315AC8AB86AA}" presName="hierChild2" presStyleCnt="0"/>
      <dgm:spPr/>
    </dgm:pt>
    <dgm:pt modelId="{6AAF4A3F-C01E-4F01-81EC-90B1A07A6B53}" type="pres">
      <dgm:prSet presAssocID="{3A328917-AA94-4FFF-874A-2ED84CA165DD}" presName="hierRoot1" presStyleCnt="0"/>
      <dgm:spPr/>
    </dgm:pt>
    <dgm:pt modelId="{782420F4-C8B5-4F40-B997-47FE7756AF9B}" type="pres">
      <dgm:prSet presAssocID="{3A328917-AA94-4FFF-874A-2ED84CA165DD}" presName="composite" presStyleCnt="0"/>
      <dgm:spPr/>
    </dgm:pt>
    <dgm:pt modelId="{6E0BD778-EF21-475A-BD37-C16DC015B44D}" type="pres">
      <dgm:prSet presAssocID="{3A328917-AA94-4FFF-874A-2ED84CA165DD}" presName="background" presStyleLbl="node0" presStyleIdx="2" presStyleCnt="3"/>
      <dgm:spPr/>
    </dgm:pt>
    <dgm:pt modelId="{85D70FC0-CCAD-4FA9-A28E-9F8D69FC91F2}" type="pres">
      <dgm:prSet presAssocID="{3A328917-AA94-4FFF-874A-2ED84CA165DD}" presName="text" presStyleLbl="fgAcc0" presStyleIdx="2" presStyleCnt="3">
        <dgm:presLayoutVars>
          <dgm:chPref val="3"/>
        </dgm:presLayoutVars>
      </dgm:prSet>
      <dgm:spPr/>
    </dgm:pt>
    <dgm:pt modelId="{FAFB45E6-60B3-4A01-AB40-A94DC99E6F86}" type="pres">
      <dgm:prSet presAssocID="{3A328917-AA94-4FFF-874A-2ED84CA165DD}" presName="hierChild2" presStyleCnt="0"/>
      <dgm:spPr/>
    </dgm:pt>
  </dgm:ptLst>
  <dgm:cxnLst>
    <dgm:cxn modelId="{2C6E7615-39B4-478D-B168-BB51BAFA1244}" type="presOf" srcId="{F4F9B19A-E57E-4C48-954D-EB8418E5F9FE}" destId="{DE89CCF3-F357-4869-8185-F908F6C58F4C}" srcOrd="0" destOrd="0" presId="urn:microsoft.com/office/officeart/2005/8/layout/hierarchy1"/>
    <dgm:cxn modelId="{37F25782-3BD0-40E5-8AD2-613461D2F72B}" type="presOf" srcId="{CB2CC5DC-3BE4-473D-A2EE-61F0D60081EB}" destId="{1C6602CB-D8C9-4A7C-B7FA-E882E4CC1232}" srcOrd="0" destOrd="0" presId="urn:microsoft.com/office/officeart/2005/8/layout/hierarchy1"/>
    <dgm:cxn modelId="{7C8F5D84-D1E6-4A36-9FEF-A631DC8DC01A}" srcId="{F4F9B19A-E57E-4C48-954D-EB8418E5F9FE}" destId="{CB2CC5DC-3BE4-473D-A2EE-61F0D60081EB}" srcOrd="0" destOrd="0" parTransId="{45FD93D6-D25A-47A0-BD02-C4692AFC4A88}" sibTransId="{15649273-C910-4364-96AC-01E0B7521833}"/>
    <dgm:cxn modelId="{72E9B28D-ABEE-4B85-815B-CA47CD8A5C13}" srcId="{F4F9B19A-E57E-4C48-954D-EB8418E5F9FE}" destId="{7C6613FD-A7A5-4C37-B8ED-315AC8AB86AA}" srcOrd="1" destOrd="0" parTransId="{521F9449-538D-479A-9F14-8D15C8F4D572}" sibTransId="{6C6F20D6-2CF4-41F9-9D63-2D04E39AA095}"/>
    <dgm:cxn modelId="{78314B8F-F980-4897-B273-C9454ED20D48}" type="presOf" srcId="{7C6613FD-A7A5-4C37-B8ED-315AC8AB86AA}" destId="{D4D7469B-5997-42C7-B49A-8F50AA981E75}" srcOrd="0" destOrd="0" presId="urn:microsoft.com/office/officeart/2005/8/layout/hierarchy1"/>
    <dgm:cxn modelId="{CAC605C2-BCBC-4C88-B549-C4F8C5A1DD40}" type="presOf" srcId="{3A328917-AA94-4FFF-874A-2ED84CA165DD}" destId="{85D70FC0-CCAD-4FA9-A28E-9F8D69FC91F2}" srcOrd="0" destOrd="0" presId="urn:microsoft.com/office/officeart/2005/8/layout/hierarchy1"/>
    <dgm:cxn modelId="{E757B9C4-DBF1-4AA7-8B96-1F3938D1D7FA}" srcId="{F4F9B19A-E57E-4C48-954D-EB8418E5F9FE}" destId="{3A328917-AA94-4FFF-874A-2ED84CA165DD}" srcOrd="2" destOrd="0" parTransId="{C4076985-5C25-4258-9D73-1D70284AC19E}" sibTransId="{984818F2-914E-4088-9EBB-5A8A92A3351F}"/>
    <dgm:cxn modelId="{538F1B49-2A70-4306-B63B-F7893091F985}" type="presParOf" srcId="{DE89CCF3-F357-4869-8185-F908F6C58F4C}" destId="{02BA4BF5-AE04-4A36-B26F-3F62B6FCC62E}" srcOrd="0" destOrd="0" presId="urn:microsoft.com/office/officeart/2005/8/layout/hierarchy1"/>
    <dgm:cxn modelId="{67DCE5A9-A094-49EB-8189-6D8739057DD8}" type="presParOf" srcId="{02BA4BF5-AE04-4A36-B26F-3F62B6FCC62E}" destId="{709CFA81-2D48-436C-8566-D4C2149733FB}" srcOrd="0" destOrd="0" presId="urn:microsoft.com/office/officeart/2005/8/layout/hierarchy1"/>
    <dgm:cxn modelId="{D84A8707-B4BE-4BB9-80B0-96AA0EEEBB5B}" type="presParOf" srcId="{709CFA81-2D48-436C-8566-D4C2149733FB}" destId="{30BEB5C5-53AC-4F79-B9F8-3AD3DC62B458}" srcOrd="0" destOrd="0" presId="urn:microsoft.com/office/officeart/2005/8/layout/hierarchy1"/>
    <dgm:cxn modelId="{E24EE32C-A189-4556-B700-5FCE2473D05E}" type="presParOf" srcId="{709CFA81-2D48-436C-8566-D4C2149733FB}" destId="{1C6602CB-D8C9-4A7C-B7FA-E882E4CC1232}" srcOrd="1" destOrd="0" presId="urn:microsoft.com/office/officeart/2005/8/layout/hierarchy1"/>
    <dgm:cxn modelId="{758C73D9-F804-4866-98A4-D14E7BA20CAB}" type="presParOf" srcId="{02BA4BF5-AE04-4A36-B26F-3F62B6FCC62E}" destId="{51F72962-82A4-40DE-BD9C-3405A0510DD8}" srcOrd="1" destOrd="0" presId="urn:microsoft.com/office/officeart/2005/8/layout/hierarchy1"/>
    <dgm:cxn modelId="{9521EF62-5C61-48B9-BDDA-F63F4D751744}" type="presParOf" srcId="{DE89CCF3-F357-4869-8185-F908F6C58F4C}" destId="{76BF6A88-A5BA-4521-A86D-4EC1DC609C9E}" srcOrd="1" destOrd="0" presId="urn:microsoft.com/office/officeart/2005/8/layout/hierarchy1"/>
    <dgm:cxn modelId="{9011AD88-D930-4530-9E40-22C7A303AEAD}" type="presParOf" srcId="{76BF6A88-A5BA-4521-A86D-4EC1DC609C9E}" destId="{29C8A9F4-5E34-4601-8E80-71FA4BC5D13E}" srcOrd="0" destOrd="0" presId="urn:microsoft.com/office/officeart/2005/8/layout/hierarchy1"/>
    <dgm:cxn modelId="{59F5518C-90D9-4854-A85E-81466EB56E83}" type="presParOf" srcId="{29C8A9F4-5E34-4601-8E80-71FA4BC5D13E}" destId="{5627883E-7262-41F8-A6DF-840FEC66B126}" srcOrd="0" destOrd="0" presId="urn:microsoft.com/office/officeart/2005/8/layout/hierarchy1"/>
    <dgm:cxn modelId="{47FE83E6-80BF-4FDE-9E62-BA5A4D3E7119}" type="presParOf" srcId="{29C8A9F4-5E34-4601-8E80-71FA4BC5D13E}" destId="{D4D7469B-5997-42C7-B49A-8F50AA981E75}" srcOrd="1" destOrd="0" presId="urn:microsoft.com/office/officeart/2005/8/layout/hierarchy1"/>
    <dgm:cxn modelId="{E6EFD02F-DB98-43D9-8643-EC80BE57486B}" type="presParOf" srcId="{76BF6A88-A5BA-4521-A86D-4EC1DC609C9E}" destId="{7AD13923-82CD-411F-886A-73624B254DF8}" srcOrd="1" destOrd="0" presId="urn:microsoft.com/office/officeart/2005/8/layout/hierarchy1"/>
    <dgm:cxn modelId="{B9D6901B-EC1E-4A9C-BF25-936E83E74E6F}" type="presParOf" srcId="{DE89CCF3-F357-4869-8185-F908F6C58F4C}" destId="{6AAF4A3F-C01E-4F01-81EC-90B1A07A6B53}" srcOrd="2" destOrd="0" presId="urn:microsoft.com/office/officeart/2005/8/layout/hierarchy1"/>
    <dgm:cxn modelId="{01B79D30-7D34-4E7E-ABC8-DCFA314EA3DB}" type="presParOf" srcId="{6AAF4A3F-C01E-4F01-81EC-90B1A07A6B53}" destId="{782420F4-C8B5-4F40-B997-47FE7756AF9B}" srcOrd="0" destOrd="0" presId="urn:microsoft.com/office/officeart/2005/8/layout/hierarchy1"/>
    <dgm:cxn modelId="{9B9D95E6-6425-428D-A220-2982DB6EC971}" type="presParOf" srcId="{782420F4-C8B5-4F40-B997-47FE7756AF9B}" destId="{6E0BD778-EF21-475A-BD37-C16DC015B44D}" srcOrd="0" destOrd="0" presId="urn:microsoft.com/office/officeart/2005/8/layout/hierarchy1"/>
    <dgm:cxn modelId="{76B91A92-B06F-4109-9BBE-06BD8F99981D}" type="presParOf" srcId="{782420F4-C8B5-4F40-B997-47FE7756AF9B}" destId="{85D70FC0-CCAD-4FA9-A28E-9F8D69FC91F2}" srcOrd="1" destOrd="0" presId="urn:microsoft.com/office/officeart/2005/8/layout/hierarchy1"/>
    <dgm:cxn modelId="{3CFF7291-1DAF-465B-BD14-5C7088393913}" type="presParOf" srcId="{6AAF4A3F-C01E-4F01-81EC-90B1A07A6B53}" destId="{FAFB45E6-60B3-4A01-AB40-A94DC99E6F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EB5C5-53AC-4F79-B9F8-3AD3DC62B458}">
      <dsp:nvSpPr>
        <dsp:cNvPr id="0" name=""/>
        <dsp:cNvSpPr/>
      </dsp:nvSpPr>
      <dsp:spPr>
        <a:xfrm>
          <a:off x="0" y="1002296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602CB-D8C9-4A7C-B7FA-E882E4CC1232}">
      <dsp:nvSpPr>
        <dsp:cNvPr id="0" name=""/>
        <dsp:cNvSpPr/>
      </dsp:nvSpPr>
      <dsp:spPr>
        <a:xfrm>
          <a:off x="328612" y="131447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Реализовать добавление объявление с других сайтов(источников)</a:t>
          </a:r>
          <a:endParaRPr lang="en-US" sz="2300" kern="1200" dirty="0"/>
        </a:p>
      </dsp:txBody>
      <dsp:txXfrm>
        <a:off x="383617" y="1369483"/>
        <a:ext cx="2847502" cy="1768010"/>
      </dsp:txXfrm>
    </dsp:sp>
    <dsp:sp modelId="{5627883E-7262-41F8-A6DF-840FEC66B126}">
      <dsp:nvSpPr>
        <dsp:cNvPr id="0" name=""/>
        <dsp:cNvSpPr/>
      </dsp:nvSpPr>
      <dsp:spPr>
        <a:xfrm>
          <a:off x="3614737" y="1002296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7469B-5997-42C7-B49A-8F50AA981E75}">
      <dsp:nvSpPr>
        <dsp:cNvPr id="0" name=""/>
        <dsp:cNvSpPr/>
      </dsp:nvSpPr>
      <dsp:spPr>
        <a:xfrm>
          <a:off x="3943350" y="131447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Добавить регистрацию и аккаунт администратора</a:t>
          </a:r>
        </a:p>
      </dsp:txBody>
      <dsp:txXfrm>
        <a:off x="3998355" y="1369483"/>
        <a:ext cx="2847502" cy="1768010"/>
      </dsp:txXfrm>
    </dsp:sp>
    <dsp:sp modelId="{6E0BD778-EF21-475A-BD37-C16DC015B44D}">
      <dsp:nvSpPr>
        <dsp:cNvPr id="0" name=""/>
        <dsp:cNvSpPr/>
      </dsp:nvSpPr>
      <dsp:spPr>
        <a:xfrm>
          <a:off x="7229475" y="1002296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70FC0-CCAD-4FA9-A28E-9F8D69FC91F2}">
      <dsp:nvSpPr>
        <dsp:cNvPr id="0" name=""/>
        <dsp:cNvSpPr/>
      </dsp:nvSpPr>
      <dsp:spPr>
        <a:xfrm>
          <a:off x="7558087" y="131447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3500"/>
            <a:buFont typeface="Calibri"/>
            <a:buNone/>
          </a:pPr>
          <a:r>
            <a:rPr lang="ru-RU" sz="2300" kern="1200" dirty="0"/>
            <a:t>Добавить</a:t>
          </a:r>
          <a:r>
            <a:rPr lang="ru-RU" sz="2300" kern="1200" baseline="0" dirty="0"/>
            <a:t> интеграцию с социальными сетями.</a:t>
          </a:r>
          <a:endParaRPr lang="en-US" sz="2300" kern="1200" dirty="0"/>
        </a:p>
      </dsp:txBody>
      <dsp:txXfrm>
        <a:off x="7613092" y="1369483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82DC6-8E8C-49CD-B86E-9A304BE12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14000"/>
            <a:ext cx="6030000" cy="2387600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66512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F0E9F-3355-4A1A-9B72-F51B71F5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2A73E-4961-469D-A81E-AA6C0C36D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AEEBE5-BBF2-4CE2-BD84-2AC75198A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6FE461-AC92-4A6A-8274-82810A36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C86812-9528-4984-AC08-E3252936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7DE651-0507-4949-A444-4D11088B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13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5F582-A016-4093-A0C0-DAC6DBD9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EB0F57-45F1-4D8C-A867-0B17A3FD7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7D646D-7F81-43BC-A889-26DF8F223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B18551D-B626-41C1-8649-C3E85AC02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ACB03A-3E86-4B2D-987E-97A62B1A3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593A15-31CB-40BA-8346-2B795D41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743D219-77B4-4C1A-9866-B58355A8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074A9D1-0B10-4CD3-9F64-80A8CA32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59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C5EAB-3033-4FA2-B89D-DA58BDA6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16B043-34A0-42CD-86FA-F476F6FE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EE0815-5061-4861-8CF9-82521A3E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FFE0B0-7D1E-47B4-84D6-044E5DF7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58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D6E37AF-4186-4FEA-A453-910C0095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683E6A9-74E1-4427-97F9-0882109C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D21F94-6538-4C6F-981C-741A57A2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66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610C0-8F8E-49B6-B457-478092CD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536070-950C-406B-B7D4-26AD4094C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D35FCF-C3F5-4DA3-8BAD-736AF8E8A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D56A8C-62E2-44E1-99C7-07E1D55E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606666-1DD2-4079-BEE2-D91FFD43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35A821-B8BD-408B-B2AC-88748D7D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50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0B314-F01D-4444-B67C-7EA00B6B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B90388-B0B7-4D72-9463-F060E5168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6E7F14-1B18-4126-A6C1-ACE77793F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5C51F5-AA77-4BD6-AD18-0AE50AFD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C7B884-2EB0-4518-96FE-8B2B8892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75755C-1340-49B8-AD63-22696D1E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4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F77E6-CDBD-45F3-9AD2-4944E7DC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2E7BD2-0561-4083-B889-2EC92F642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2BFBE6-7505-4E46-B957-DA4522C8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9D042A-9234-46E0-96E3-660337C6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A7DAE9-0EF4-49DD-B6AE-B028DC9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74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8C40E42-5017-4E12-8BB5-3FAFEA024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7069A2-7146-4D7B-8C80-C725AEA31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6D1B53-4E55-4DEC-B20B-883AC642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EF15CA-157D-469E-8D3F-135099D8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8A9593-577B-4864-ACFE-C7434732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5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8B651-88CD-4313-A032-8AA6EA289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53B466-5933-44BA-8DE0-F20EE7C9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EB7A-6E80-41B5-857D-EA4F8AC56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87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bg>
      <p:bgPr>
        <a:solidFill>
          <a:srgbClr val="C49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D9A47-EF54-4721-BEE1-D7B23699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E5E181-4AAB-460D-9F03-25DE2907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365A32-71D1-49D7-9E74-1FA492157A8C}" type="datetimeFigureOut">
              <a:rPr lang="ru-RU" smtClean="0"/>
              <a:pPr/>
              <a:t>11.04.2024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363243-D07E-40F2-89C6-0CBDCC8E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7EF32D-4D92-4B06-AE92-C91DEA60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4DCB4F-874B-4DB3-90ED-8370EBB30ED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6F5D1EB-7AD4-46C3-BA57-95446E073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4264F77-6CB6-4CCD-B91C-F8F7A7FA26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920359">
            <a:off x="10804592" y="5567690"/>
            <a:ext cx="1108206" cy="11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1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bg>
      <p:bgPr>
        <a:solidFill>
          <a:srgbClr val="C49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D9A47-EF54-4721-BEE1-D7B23699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E5E181-4AAB-460D-9F03-25DE2907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365A32-71D1-49D7-9E74-1FA492157A8C}" type="datetimeFigureOut">
              <a:rPr lang="ru-RU" smtClean="0"/>
              <a:pPr/>
              <a:t>11.04.2024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363243-D07E-40F2-89C6-0CBDCC8E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7EF32D-4D92-4B06-AE92-C91DEA60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4DCB4F-874B-4DB3-90ED-8370EBB30EDD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89C33F-2F6E-487F-8008-B520B2B58F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920359">
            <a:off x="10804592" y="5567690"/>
            <a:ext cx="1108206" cy="11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0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9F06B0F-577D-4331-87CF-A0A833AA949D}"/>
              </a:ext>
            </a:extLst>
          </p:cNvPr>
          <p:cNvSpPr/>
          <p:nvPr userDrawn="1"/>
        </p:nvSpPr>
        <p:spPr>
          <a:xfrm>
            <a:off x="9606000" y="0"/>
            <a:ext cx="2806567" cy="6860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DFDD1-73D5-463D-B7B9-B39F7B2F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35" y="375112"/>
            <a:ext cx="6706065" cy="6688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98A2C93-7DAF-47FE-936C-C92361EFF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414" y="1314450"/>
            <a:ext cx="6706065" cy="21145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D7A1320A-1390-44C8-9D96-457E4E8D51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99958" y="365125"/>
            <a:ext cx="3961042" cy="612775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96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EEF441D-A1A1-48BA-B9DE-0AAA8224B7D0}"/>
              </a:ext>
            </a:extLst>
          </p:cNvPr>
          <p:cNvSpPr/>
          <p:nvPr userDrawn="1"/>
        </p:nvSpPr>
        <p:spPr>
          <a:xfrm>
            <a:off x="0" y="0"/>
            <a:ext cx="5918850" cy="6858000"/>
          </a:xfrm>
          <a:prstGeom prst="rect">
            <a:avLst/>
          </a:prstGeom>
          <a:solidFill>
            <a:srgbClr val="C49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5701238B-17B1-4DAB-9C27-FC7BE9B8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02" y="1359000"/>
            <a:ext cx="5280898" cy="1325563"/>
          </a:xfrm>
        </p:spPr>
        <p:txBody>
          <a:bodyPr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DE9FB9-DAE3-47AB-A980-0F966C7388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920359">
            <a:off x="10804592" y="5567690"/>
            <a:ext cx="1108206" cy="11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1">
            <a:extLst>
              <a:ext uri="{FF2B5EF4-FFF2-40B4-BE49-F238E27FC236}">
                <a16:creationId xmlns:a16="http://schemas.microsoft.com/office/drawing/2014/main" id="{212017C5-14B7-48BC-B8BE-D5D4F4B4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234000"/>
            <a:ext cx="11341100" cy="103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Рисунок 2">
            <a:extLst>
              <a:ext uri="{FF2B5EF4-FFF2-40B4-BE49-F238E27FC236}">
                <a16:creationId xmlns:a16="http://schemas.microsoft.com/office/drawing/2014/main" id="{36831F7D-B09F-4F32-A572-FF1722AB40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5450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491E53D3-0B88-498D-A9DC-A437A9E4F85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95341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CA28B859-26E1-497E-B38C-EB350280E0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61675" y="2303463"/>
            <a:ext cx="3004875" cy="16208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83794A95-742B-476B-A491-D78B55E6ACE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5450" y="4058163"/>
            <a:ext cx="3004875" cy="16208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0A08D924-CC38-4A36-8978-268388CC3B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6109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88B833B7-5777-405E-B3BD-11A5DD0A9C4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776000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2B4081C9-FF26-4F20-A23C-5DFDD3FDC02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9739" y="1493838"/>
            <a:ext cx="11341100" cy="62706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271960-DED9-4B56-870E-BE3AC4E394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920359">
            <a:off x="10804592" y="5567690"/>
            <a:ext cx="1108206" cy="11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7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gradFill>
          <a:gsLst>
            <a:gs pos="0">
              <a:schemeClr val="accent3"/>
            </a:gs>
            <a:gs pos="50000">
              <a:schemeClr val="accent3"/>
            </a:gs>
            <a:gs pos="92000">
              <a:schemeClr val="accent3"/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2E904-B510-4715-91D6-030AEB69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5B77C1-A409-4219-B6AC-05C0F2CDE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DC1E44-7971-4A52-9770-38283FCB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0365A32-71D1-49D7-9E74-1FA492157A8C}" type="datetimeFigureOut">
              <a:rPr lang="ru-RU" smtClean="0"/>
              <a:pPr/>
              <a:t>11.04.2024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6FE1E3-D599-44F4-9796-3F0F4D1E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F2ABB5-479B-4119-9E61-9AAF999F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B4DCB4F-874B-4DB3-90ED-8370EBB30ED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04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объект"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2E904-B510-4715-91D6-030AEB69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5B77C1-A409-4219-B6AC-05C0F2CDE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DC1E44-7971-4A52-9770-38283FCB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0365A32-71D1-49D7-9E74-1FA492157A8C}" type="datetimeFigureOut">
              <a:rPr lang="ru-RU" smtClean="0"/>
              <a:pPr/>
              <a:t>11.04.2024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6FE1E3-D599-44F4-9796-3F0F4D1E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F2ABB5-479B-4119-9E61-9AAF999F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B4DCB4F-874B-4DB3-90ED-8370EBB30ED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39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BC39A-2788-40CF-8917-AE4359C5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A82573-92F7-45C0-8E4E-6C3EAE85C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0B64F9-1AA4-4DF6-9706-F5C859BE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191168-CCEA-46D7-B6CA-4C1E9753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5521CD-F60E-4EB3-9849-F781C124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50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s://presentation-creation.ru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7D2A2-1816-416F-9B51-DFCC412C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933552-25CF-468C-BB80-2C4DD156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7E3E1E-52C3-4F7D-BECC-72D45334C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65A32-71D1-49D7-9E74-1FA492157A8C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512D53-1172-4216-BEC8-FBA0910A4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167F12-6C57-4DA8-A823-93FA25BCC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hlinkClick r:id="rId20"/>
            <a:extLst>
              <a:ext uri="{FF2B5EF4-FFF2-40B4-BE49-F238E27FC236}">
                <a16:creationId xmlns:a16="http://schemas.microsoft.com/office/drawing/2014/main" id="{0BDD4B38-EFB3-4E25-BD62-1DF3B8A4A4C9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8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6" r:id="rId3"/>
    <p:sldLayoutId id="2147483665" r:id="rId4"/>
    <p:sldLayoutId id="2147483660" r:id="rId5"/>
    <p:sldLayoutId id="2147483667" r:id="rId6"/>
    <p:sldLayoutId id="2147483650" r:id="rId7"/>
    <p:sldLayoutId id="2147483662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18" Type="http://schemas.openxmlformats.org/officeDocument/2006/relationships/image" Target="../media/image31.svg"/><Relationship Id="rId3" Type="http://schemas.openxmlformats.org/officeDocument/2006/relationships/image" Target="../media/image16.svg"/><Relationship Id="rId21" Type="http://schemas.openxmlformats.org/officeDocument/2006/relationships/image" Target="../media/image34.png"/><Relationship Id="rId7" Type="http://schemas.openxmlformats.org/officeDocument/2006/relationships/image" Target="../media/image20.svg"/><Relationship Id="rId12" Type="http://schemas.openxmlformats.org/officeDocument/2006/relationships/image" Target="../media/image25.sv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svg"/><Relationship Id="rId20" Type="http://schemas.openxmlformats.org/officeDocument/2006/relationships/image" Target="../media/image33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sv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svg"/><Relationship Id="rId22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7" Type="http://schemas.openxmlformats.org/officeDocument/2006/relationships/hyperlink" Target="https://drive.google.com/file/d/1_hl49dgXUJWgm93Q_YNRaoxj4F77Zopp/view?usp=sharing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716000" y="5444170"/>
            <a:ext cx="4476000" cy="131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054A0-8CF1-4D93-B58C-F1C158759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000" y="1809000"/>
            <a:ext cx="6030000" cy="2387600"/>
          </a:xfrm>
        </p:spPr>
        <p:txBody>
          <a:bodyPr>
            <a:noAutofit/>
          </a:bodyPr>
          <a:lstStyle/>
          <a:p>
            <a:r>
              <a:rPr lang="en-US" sz="5400" dirty="0"/>
              <a:t>Find pet</a:t>
            </a:r>
            <a:br>
              <a:rPr lang="ru-RU" sz="5400" dirty="0"/>
            </a:br>
            <a:r>
              <a:rPr lang="ru-RU" sz="4400" dirty="0"/>
              <a:t>мобильное-приложение </a:t>
            </a:r>
            <a:br>
              <a:rPr lang="ru-RU" sz="4400" dirty="0"/>
            </a:br>
            <a:r>
              <a:rPr lang="ru-RU" sz="4400" dirty="0"/>
              <a:t>для поиска потерянных домашних животных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871500" y="5444170"/>
            <a:ext cx="6096000" cy="109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ru-RU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ejaVu Sans" panose="020B0603030804020204" pitchFamily="34" charset="0"/>
              </a:rPr>
              <a:t>Корибски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ejaVu Sans" panose="020B0603030804020204" pitchFamily="34" charset="0"/>
              </a:rPr>
              <a:t> Кирилл, 10 класс, </a:t>
            </a:r>
          </a:p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ejaVu Sans" panose="020B0603030804020204" pitchFamily="34" charset="0"/>
              </a:rPr>
              <a:t>Егоров Петр, 10 класс,</a:t>
            </a:r>
            <a:endParaRPr lang="ru-RU" sz="2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DejaVu Sans" panose="020B0603030804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ГАОУ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«Школа №1518» города Москвы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6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28;p2">
            <a:extLst>
              <a:ext uri="{FF2B5EF4-FFF2-40B4-BE49-F238E27FC236}">
                <a16:creationId xmlns:a16="http://schemas.microsoft.com/office/drawing/2014/main" id="{2A137677-6527-B9F7-CA05-92FEB846FBF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1000" y="-295467"/>
            <a:ext cx="2646746" cy="26467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9BA612-8707-4134-AB9E-BE1ECCBF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проекта: 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удобный и эффективный инструмента, который поможет людям быстрее решать проблему с потерянными питомцами.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Мы надеемся, что наше приложение сможет значительно сократить время и усилия, затрачиваемые на поиск пропавших домашних любимцев, и сделает этот процесс менее стрессовым для всех.</a:t>
            </a:r>
          </a:p>
          <a:p>
            <a:endParaRPr lang="ru-RU" dirty="0"/>
          </a:p>
        </p:txBody>
      </p:sp>
      <p:pic>
        <p:nvPicPr>
          <p:cNvPr id="7" name="Google Shape;127;p2">
            <a:extLst>
              <a:ext uri="{FF2B5EF4-FFF2-40B4-BE49-F238E27FC236}">
                <a16:creationId xmlns:a16="http://schemas.microsoft.com/office/drawing/2014/main" id="{EF9C3483-94B2-9AB8-CBF8-CBE1F0439E5B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31887" y="4419000"/>
            <a:ext cx="2646746" cy="2646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829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70994-D90E-45F7-9033-FA6E24A3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31EDF3FE-86B0-46E9-83D6-97DE595E7AAB}"/>
              </a:ext>
            </a:extLst>
          </p:cNvPr>
          <p:cNvSpPr/>
          <p:nvPr/>
        </p:nvSpPr>
        <p:spPr>
          <a:xfrm rot="16200000">
            <a:off x="696356" y="2071219"/>
            <a:ext cx="188356" cy="20391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верхние углы 4">
            <a:extLst>
              <a:ext uri="{FF2B5EF4-FFF2-40B4-BE49-F238E27FC236}">
                <a16:creationId xmlns:a16="http://schemas.microsoft.com/office/drawing/2014/main" id="{0B2BA595-0A45-47C6-AE67-09B07D77EE32}"/>
              </a:ext>
            </a:extLst>
          </p:cNvPr>
          <p:cNvSpPr/>
          <p:nvPr/>
        </p:nvSpPr>
        <p:spPr>
          <a:xfrm rot="5400000">
            <a:off x="13575" y="2928375"/>
            <a:ext cx="3960000" cy="2261250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верхние углы 5">
            <a:extLst>
              <a:ext uri="{FF2B5EF4-FFF2-40B4-BE49-F238E27FC236}">
                <a16:creationId xmlns:a16="http://schemas.microsoft.com/office/drawing/2014/main" id="{F7F671EB-366E-4335-9AB9-93FE2D3D2980}"/>
              </a:ext>
            </a:extLst>
          </p:cNvPr>
          <p:cNvSpPr/>
          <p:nvPr/>
        </p:nvSpPr>
        <p:spPr>
          <a:xfrm rot="5400000">
            <a:off x="1465628" y="1481946"/>
            <a:ext cx="707143" cy="2261250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ый треугольник 6">
            <a:extLst>
              <a:ext uri="{FF2B5EF4-FFF2-40B4-BE49-F238E27FC236}">
                <a16:creationId xmlns:a16="http://schemas.microsoft.com/office/drawing/2014/main" id="{70F681F1-F8D7-4A70-AF31-3C2CAB5DDF9A}"/>
              </a:ext>
            </a:extLst>
          </p:cNvPr>
          <p:cNvSpPr/>
          <p:nvPr/>
        </p:nvSpPr>
        <p:spPr>
          <a:xfrm rot="10800000">
            <a:off x="688462" y="2933999"/>
            <a:ext cx="204173" cy="18812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1AAC0-3901-4A11-AF5D-E73F86163516}"/>
              </a:ext>
            </a:extLst>
          </p:cNvPr>
          <p:cNvSpPr txBox="1"/>
          <p:nvPr/>
        </p:nvSpPr>
        <p:spPr>
          <a:xfrm>
            <a:off x="862950" y="3161660"/>
            <a:ext cx="22008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Разработать интерфейс приложения для удобного поиска и добавления информации о пропавших животных</a:t>
            </a:r>
            <a:endParaRPr lang="ru-RU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6AE77E-706E-47C5-B0B9-85B2A02D1BCB}"/>
              </a:ext>
            </a:extLst>
          </p:cNvPr>
          <p:cNvSpPr txBox="1"/>
          <p:nvPr/>
        </p:nvSpPr>
        <p:spPr>
          <a:xfrm>
            <a:off x="778359" y="2339711"/>
            <a:ext cx="624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01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C15EA4C-8D40-4852-9557-083BBE6549A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035050" y="2374611"/>
            <a:ext cx="490576" cy="490576"/>
          </a:xfrm>
          <a:prstGeom prst="rect">
            <a:avLst/>
          </a:prstGeom>
        </p:spPr>
      </p:pic>
      <p:sp>
        <p:nvSpPr>
          <p:cNvPr id="19" name="Прямоугольный треугольник 18">
            <a:extLst>
              <a:ext uri="{FF2B5EF4-FFF2-40B4-BE49-F238E27FC236}">
                <a16:creationId xmlns:a16="http://schemas.microsoft.com/office/drawing/2014/main" id="{E448CAB4-DD95-4EBE-843C-AB1B470A4A0D}"/>
              </a:ext>
            </a:extLst>
          </p:cNvPr>
          <p:cNvSpPr/>
          <p:nvPr/>
        </p:nvSpPr>
        <p:spPr>
          <a:xfrm rot="16200000">
            <a:off x="3546956" y="2071219"/>
            <a:ext cx="188356" cy="20391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верхние углы 19">
            <a:extLst>
              <a:ext uri="{FF2B5EF4-FFF2-40B4-BE49-F238E27FC236}">
                <a16:creationId xmlns:a16="http://schemas.microsoft.com/office/drawing/2014/main" id="{EB48B667-8154-44FF-B4E2-F9B8357CA457}"/>
              </a:ext>
            </a:extLst>
          </p:cNvPr>
          <p:cNvSpPr/>
          <p:nvPr/>
        </p:nvSpPr>
        <p:spPr>
          <a:xfrm rot="5400000">
            <a:off x="2864175" y="2928375"/>
            <a:ext cx="3960000" cy="2261250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: скругленные верхние углы 20">
            <a:extLst>
              <a:ext uri="{FF2B5EF4-FFF2-40B4-BE49-F238E27FC236}">
                <a16:creationId xmlns:a16="http://schemas.microsoft.com/office/drawing/2014/main" id="{08F4F047-696C-495B-B85D-23B084653CC3}"/>
              </a:ext>
            </a:extLst>
          </p:cNvPr>
          <p:cNvSpPr/>
          <p:nvPr/>
        </p:nvSpPr>
        <p:spPr>
          <a:xfrm rot="5400000">
            <a:off x="4316228" y="1481946"/>
            <a:ext cx="707143" cy="2261250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ый треугольник 21">
            <a:extLst>
              <a:ext uri="{FF2B5EF4-FFF2-40B4-BE49-F238E27FC236}">
                <a16:creationId xmlns:a16="http://schemas.microsoft.com/office/drawing/2014/main" id="{78EB05CD-FD69-4C13-BB87-70A73A7FFCC2}"/>
              </a:ext>
            </a:extLst>
          </p:cNvPr>
          <p:cNvSpPr/>
          <p:nvPr/>
        </p:nvSpPr>
        <p:spPr>
          <a:xfrm rot="10800000">
            <a:off x="3539062" y="2933999"/>
            <a:ext cx="204173" cy="18812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5DA114-8BDC-42DD-8BE1-2CBF96C6D821}"/>
              </a:ext>
            </a:extLst>
          </p:cNvPr>
          <p:cNvSpPr txBox="1"/>
          <p:nvPr/>
        </p:nvSpPr>
        <p:spPr>
          <a:xfrm>
            <a:off x="3691507" y="2324319"/>
            <a:ext cx="624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3" name="Прямоугольный треугольник 32">
            <a:extLst>
              <a:ext uri="{FF2B5EF4-FFF2-40B4-BE49-F238E27FC236}">
                <a16:creationId xmlns:a16="http://schemas.microsoft.com/office/drawing/2014/main" id="{3966F74A-3F31-4FCF-956F-2D0B7114B1F2}"/>
              </a:ext>
            </a:extLst>
          </p:cNvPr>
          <p:cNvSpPr/>
          <p:nvPr/>
        </p:nvSpPr>
        <p:spPr>
          <a:xfrm rot="16200000">
            <a:off x="6397556" y="2071219"/>
            <a:ext cx="188356" cy="20391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верхние углы 33">
            <a:extLst>
              <a:ext uri="{FF2B5EF4-FFF2-40B4-BE49-F238E27FC236}">
                <a16:creationId xmlns:a16="http://schemas.microsoft.com/office/drawing/2014/main" id="{E829776C-965B-487E-86D8-06C9B69416CB}"/>
              </a:ext>
            </a:extLst>
          </p:cNvPr>
          <p:cNvSpPr/>
          <p:nvPr/>
        </p:nvSpPr>
        <p:spPr>
          <a:xfrm rot="5400000">
            <a:off x="5714775" y="2928375"/>
            <a:ext cx="3960000" cy="2261250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: скругленные верхние углы 34">
            <a:extLst>
              <a:ext uri="{FF2B5EF4-FFF2-40B4-BE49-F238E27FC236}">
                <a16:creationId xmlns:a16="http://schemas.microsoft.com/office/drawing/2014/main" id="{0B0C7FBA-578A-472D-8430-F0B1BC305A13}"/>
              </a:ext>
            </a:extLst>
          </p:cNvPr>
          <p:cNvSpPr/>
          <p:nvPr/>
        </p:nvSpPr>
        <p:spPr>
          <a:xfrm rot="5400000">
            <a:off x="7166828" y="1481946"/>
            <a:ext cx="707143" cy="2261250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ый треугольник 35">
            <a:extLst>
              <a:ext uri="{FF2B5EF4-FFF2-40B4-BE49-F238E27FC236}">
                <a16:creationId xmlns:a16="http://schemas.microsoft.com/office/drawing/2014/main" id="{9B530CF0-B937-4FF8-AD54-91604566D4E8}"/>
              </a:ext>
            </a:extLst>
          </p:cNvPr>
          <p:cNvSpPr/>
          <p:nvPr/>
        </p:nvSpPr>
        <p:spPr>
          <a:xfrm rot="10800000">
            <a:off x="6389662" y="2933999"/>
            <a:ext cx="204173" cy="18812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0C29AF-1634-40E1-BA22-FCA7D786B13A}"/>
              </a:ext>
            </a:extLst>
          </p:cNvPr>
          <p:cNvSpPr txBox="1"/>
          <p:nvPr/>
        </p:nvSpPr>
        <p:spPr>
          <a:xfrm>
            <a:off x="6537599" y="2305277"/>
            <a:ext cx="624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47" name="Прямоугольный треугольник 46">
            <a:extLst>
              <a:ext uri="{FF2B5EF4-FFF2-40B4-BE49-F238E27FC236}">
                <a16:creationId xmlns:a16="http://schemas.microsoft.com/office/drawing/2014/main" id="{977A5293-6003-4334-AAFB-608DCBAC65BF}"/>
              </a:ext>
            </a:extLst>
          </p:cNvPr>
          <p:cNvSpPr/>
          <p:nvPr/>
        </p:nvSpPr>
        <p:spPr>
          <a:xfrm rot="16200000">
            <a:off x="9248156" y="2071219"/>
            <a:ext cx="188356" cy="20391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: скругленные верхние углы 47">
            <a:extLst>
              <a:ext uri="{FF2B5EF4-FFF2-40B4-BE49-F238E27FC236}">
                <a16:creationId xmlns:a16="http://schemas.microsoft.com/office/drawing/2014/main" id="{434D7237-CFE2-4569-A8AE-55BFC5ACF6DD}"/>
              </a:ext>
            </a:extLst>
          </p:cNvPr>
          <p:cNvSpPr/>
          <p:nvPr/>
        </p:nvSpPr>
        <p:spPr>
          <a:xfrm rot="5400000">
            <a:off x="8565375" y="2928375"/>
            <a:ext cx="3960000" cy="2261250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Прямоугольник: скругленные верхние углы 48">
            <a:extLst>
              <a:ext uri="{FF2B5EF4-FFF2-40B4-BE49-F238E27FC236}">
                <a16:creationId xmlns:a16="http://schemas.microsoft.com/office/drawing/2014/main" id="{AF411B0D-7110-4A3A-85C3-ED826BAD1BBB}"/>
              </a:ext>
            </a:extLst>
          </p:cNvPr>
          <p:cNvSpPr/>
          <p:nvPr/>
        </p:nvSpPr>
        <p:spPr>
          <a:xfrm rot="5400000">
            <a:off x="10017428" y="1481946"/>
            <a:ext cx="707143" cy="2261250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ый треугольник 49">
            <a:extLst>
              <a:ext uri="{FF2B5EF4-FFF2-40B4-BE49-F238E27FC236}">
                <a16:creationId xmlns:a16="http://schemas.microsoft.com/office/drawing/2014/main" id="{5715F8FE-45BC-4CA5-A482-C9869E93CFF2}"/>
              </a:ext>
            </a:extLst>
          </p:cNvPr>
          <p:cNvSpPr/>
          <p:nvPr/>
        </p:nvSpPr>
        <p:spPr>
          <a:xfrm rot="10800000">
            <a:off x="9240262" y="2933999"/>
            <a:ext cx="204173" cy="18812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98657D-8CD0-412E-BB2D-78E7FAC18791}"/>
              </a:ext>
            </a:extLst>
          </p:cNvPr>
          <p:cNvSpPr txBox="1"/>
          <p:nvPr/>
        </p:nvSpPr>
        <p:spPr>
          <a:xfrm>
            <a:off x="9425714" y="2310358"/>
            <a:ext cx="624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04</a:t>
            </a: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256C2AA4-2D48-4B3A-88F0-DC3588DB194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41900" y="2374611"/>
            <a:ext cx="490576" cy="490576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A456C7E6-D7AF-4B6D-9A09-E60ECFC133F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792500" y="2377550"/>
            <a:ext cx="490576" cy="490576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D76B3E80-4580-4631-AE70-9C40F410C17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680614" y="2387929"/>
            <a:ext cx="449695" cy="44969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837252" y="3109917"/>
            <a:ext cx="19357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Создать серверную часть приложения и </a:t>
            </a:r>
            <a:r>
              <a:rPr lang="ru-RU" sz="2000"/>
              <a:t>обеспечить его бесперебойную </a:t>
            </a:r>
            <a:r>
              <a:rPr lang="ru-RU" sz="2000" dirty="0"/>
              <a:t>работу.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6622950" y="3109916"/>
            <a:ext cx="19357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Интегрировать карты для определения местоположения пользователя и пропавших животных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9473550" y="3102773"/>
            <a:ext cx="1935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Протестировать приложение для обеспечения стабильной работы и выявления возможных ошибок</a:t>
            </a:r>
          </a:p>
        </p:txBody>
      </p:sp>
    </p:spTree>
    <p:extLst>
      <p:ext uri="{BB962C8B-B14F-4D97-AF65-F5344CB8AC3E}">
        <p14:creationId xmlns:p14="http://schemas.microsoft.com/office/powerpoint/2010/main" val="23435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6A139D80-1C37-478D-9B01-1EFDD5B6F417}"/>
              </a:ext>
            </a:extLst>
          </p:cNvPr>
          <p:cNvGrpSpPr/>
          <p:nvPr/>
        </p:nvGrpSpPr>
        <p:grpSpPr>
          <a:xfrm>
            <a:off x="290834" y="2166532"/>
            <a:ext cx="2510480" cy="2507069"/>
            <a:chOff x="290834" y="2166532"/>
            <a:chExt cx="2510480" cy="2507069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18DAD123-003F-491F-B5AF-F8123C93A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0834" y="3275272"/>
              <a:ext cx="2508213" cy="1398329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C7C05742-99FF-4180-91DB-8949C8DC6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101" y="2166532"/>
              <a:ext cx="2508213" cy="1404599"/>
            </a:xfrm>
            <a:prstGeom prst="rect">
              <a:avLst/>
            </a:prstGeom>
            <a:effectLst/>
          </p:spPr>
        </p:pic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E101285F-5C19-48DB-BAFB-479D596B9B95}"/>
              </a:ext>
            </a:extLst>
          </p:cNvPr>
          <p:cNvGrpSpPr/>
          <p:nvPr/>
        </p:nvGrpSpPr>
        <p:grpSpPr>
          <a:xfrm>
            <a:off x="3305345" y="2166532"/>
            <a:ext cx="2514198" cy="2494983"/>
            <a:chOff x="3305345" y="2166532"/>
            <a:chExt cx="2514198" cy="2494983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6A4BFC59-5126-46E7-B855-ED7EDE039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05345" y="3263185"/>
              <a:ext cx="2508213" cy="1398330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2861489F-1779-46BF-9364-814C7033B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1330" y="2166532"/>
              <a:ext cx="2508213" cy="1404599"/>
            </a:xfrm>
            <a:prstGeom prst="rect">
              <a:avLst/>
            </a:prstGeom>
            <a:effectLst/>
          </p:spPr>
        </p:pic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CD859C09-79D0-4516-A0BF-368C889EE284}"/>
              </a:ext>
            </a:extLst>
          </p:cNvPr>
          <p:cNvGrpSpPr/>
          <p:nvPr/>
        </p:nvGrpSpPr>
        <p:grpSpPr>
          <a:xfrm>
            <a:off x="6438764" y="2166532"/>
            <a:ext cx="2508213" cy="2505114"/>
            <a:chOff x="6438764" y="2166532"/>
            <a:chExt cx="2508213" cy="2505114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A309C589-80D0-47C7-B7CB-393C1CB4B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38764" y="3273316"/>
              <a:ext cx="2508213" cy="1398330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F875D088-6EB4-4772-8E62-8CA61E389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38764" y="2166532"/>
              <a:ext cx="2508213" cy="1404599"/>
            </a:xfrm>
            <a:prstGeom prst="rect">
              <a:avLst/>
            </a:prstGeom>
            <a:effectLst/>
          </p:spPr>
        </p:pic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331A6CF5-E34D-48AF-9609-41263C57CDE7}"/>
              </a:ext>
            </a:extLst>
          </p:cNvPr>
          <p:cNvGrpSpPr/>
          <p:nvPr/>
        </p:nvGrpSpPr>
        <p:grpSpPr>
          <a:xfrm>
            <a:off x="9372589" y="2166532"/>
            <a:ext cx="2509621" cy="2505114"/>
            <a:chOff x="9372589" y="2166532"/>
            <a:chExt cx="2509621" cy="2505114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6D2B65C6-84AC-4E9A-8EED-4B715B0CB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72589" y="3273316"/>
              <a:ext cx="2508213" cy="1398330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17B5D76A-F12E-453D-9E72-29F306611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73997" y="2166532"/>
              <a:ext cx="2508213" cy="1404599"/>
            </a:xfrm>
            <a:prstGeom prst="rect">
              <a:avLst/>
            </a:prstGeom>
            <a:effectLst/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3CD6472-C761-487E-8E45-E9445190BC8E}"/>
              </a:ext>
            </a:extLst>
          </p:cNvPr>
          <p:cNvSpPr txBox="1"/>
          <p:nvPr/>
        </p:nvSpPr>
        <p:spPr>
          <a:xfrm>
            <a:off x="537037" y="3695482"/>
            <a:ext cx="1935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3000" dirty="0" err="1">
                <a:solidFill>
                  <a:schemeClr val="bg1"/>
                </a:solidFill>
              </a:rPr>
              <a:t>Petsi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0ED8098E-DA69-4EAA-9D98-EB7B9E0F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существующих программ для поиска пропавших животных</a:t>
            </a:r>
            <a:endParaRPr lang="ru-RU" b="1" dirty="0"/>
          </a:p>
        </p:txBody>
      </p:sp>
      <p:sp>
        <p:nvSpPr>
          <p:cNvPr id="35" name="Арка 34">
            <a:extLst>
              <a:ext uri="{FF2B5EF4-FFF2-40B4-BE49-F238E27FC236}">
                <a16:creationId xmlns:a16="http://schemas.microsoft.com/office/drawing/2014/main" id="{B78E94E6-E4B4-4FAF-9B10-BD461C279F13}"/>
              </a:ext>
            </a:extLst>
          </p:cNvPr>
          <p:cNvSpPr/>
          <p:nvPr/>
        </p:nvSpPr>
        <p:spPr>
          <a:xfrm rot="6367628">
            <a:off x="3100283" y="1909886"/>
            <a:ext cx="3018229" cy="3018229"/>
          </a:xfrm>
          <a:prstGeom prst="blockArc">
            <a:avLst>
              <a:gd name="adj1" fmla="val 9964833"/>
              <a:gd name="adj2" fmla="val 2939378"/>
              <a:gd name="adj3" fmla="val 2151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Арка 35">
            <a:extLst>
              <a:ext uri="{FF2B5EF4-FFF2-40B4-BE49-F238E27FC236}">
                <a16:creationId xmlns:a16="http://schemas.microsoft.com/office/drawing/2014/main" id="{FF541568-1DB4-4059-9E31-FC226BD1B835}"/>
              </a:ext>
            </a:extLst>
          </p:cNvPr>
          <p:cNvSpPr/>
          <p:nvPr/>
        </p:nvSpPr>
        <p:spPr>
          <a:xfrm rot="16639518">
            <a:off x="26305" y="1919886"/>
            <a:ext cx="3018229" cy="3018229"/>
          </a:xfrm>
          <a:prstGeom prst="blockArc">
            <a:avLst>
              <a:gd name="adj1" fmla="val 9964833"/>
              <a:gd name="adj2" fmla="val 2939378"/>
              <a:gd name="adj3" fmla="val 2151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Арка 37">
            <a:extLst>
              <a:ext uri="{FF2B5EF4-FFF2-40B4-BE49-F238E27FC236}">
                <a16:creationId xmlns:a16="http://schemas.microsoft.com/office/drawing/2014/main" id="{961AD73B-441F-4F8D-9554-8719D8170E9F}"/>
              </a:ext>
            </a:extLst>
          </p:cNvPr>
          <p:cNvSpPr/>
          <p:nvPr/>
        </p:nvSpPr>
        <p:spPr>
          <a:xfrm rot="5809858">
            <a:off x="9118988" y="1909884"/>
            <a:ext cx="3018229" cy="3018229"/>
          </a:xfrm>
          <a:prstGeom prst="blockArc">
            <a:avLst>
              <a:gd name="adj1" fmla="val 9964833"/>
              <a:gd name="adj2" fmla="val 2939378"/>
              <a:gd name="adj3" fmla="val 2151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D8440BF-28E4-41FF-8039-77F2BE1ECA93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109638" y="2374611"/>
            <a:ext cx="851562" cy="85156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142638-EE5C-4912-BEA7-EF9C7A3386DC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4140064" y="2374611"/>
            <a:ext cx="851562" cy="85156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B79B8F-DE0A-4E21-83D0-AFFB3D92150D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7278877" y="2374611"/>
            <a:ext cx="851562" cy="8515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BC7166-D48B-427E-A89A-18B769F336C1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10236395" y="2407172"/>
            <a:ext cx="780599" cy="78059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3CD6472-C761-487E-8E45-E9445190BC8E}"/>
              </a:ext>
            </a:extLst>
          </p:cNvPr>
          <p:cNvSpPr txBox="1"/>
          <p:nvPr/>
        </p:nvSpPr>
        <p:spPr>
          <a:xfrm>
            <a:off x="3457649" y="3670839"/>
            <a:ext cx="218055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3000" dirty="0" err="1">
                <a:solidFill>
                  <a:schemeClr val="bg1"/>
                </a:solidFill>
              </a:rPr>
              <a:t>Потеряшки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CD6472-C761-487E-8E45-E9445190BC8E}"/>
              </a:ext>
            </a:extLst>
          </p:cNvPr>
          <p:cNvSpPr txBox="1"/>
          <p:nvPr/>
        </p:nvSpPr>
        <p:spPr>
          <a:xfrm>
            <a:off x="6627548" y="3685351"/>
            <a:ext cx="218055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3000" dirty="0" err="1">
                <a:solidFill>
                  <a:schemeClr val="bg1"/>
                </a:solidFill>
              </a:rPr>
              <a:t>Lost</a:t>
            </a:r>
            <a:r>
              <a:rPr lang="ru-RU" sz="3000" dirty="0">
                <a:solidFill>
                  <a:schemeClr val="bg1"/>
                </a:solidFill>
              </a:rPr>
              <a:t> </a:t>
            </a:r>
            <a:r>
              <a:rPr lang="ru-RU" sz="3000" dirty="0" err="1">
                <a:solidFill>
                  <a:schemeClr val="bg1"/>
                </a:solidFill>
              </a:rPr>
              <a:t>Pet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566198" y="3607154"/>
            <a:ext cx="22448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kern="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Missing Pets - Find Lost Pet</a:t>
            </a:r>
            <a:endParaRPr lang="ru-RU" sz="2200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1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167" y="5106572"/>
            <a:ext cx="1343715" cy="134371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78" y="5062282"/>
            <a:ext cx="1388005" cy="13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7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28;p2">
            <a:extLst>
              <a:ext uri="{FF2B5EF4-FFF2-40B4-BE49-F238E27FC236}">
                <a16:creationId xmlns:a16="http://schemas.microsoft.com/office/drawing/2014/main" id="{2A137677-6527-B9F7-CA05-92FEB846FBF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56000" y="4612435"/>
            <a:ext cx="2646746" cy="264674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9A056A-38C8-93C3-8A7C-051C486A41AE}"/>
              </a:ext>
            </a:extLst>
          </p:cNvPr>
          <p:cNvSpPr txBox="1"/>
          <p:nvPr/>
        </p:nvSpPr>
        <p:spPr>
          <a:xfrm>
            <a:off x="426000" y="234000"/>
            <a:ext cx="359955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Серверная часть:</a:t>
            </a:r>
          </a:p>
          <a:p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Хранение данных в БД H2</a:t>
            </a:r>
          </a:p>
          <a:p>
            <a:endParaRPr lang="ru-RU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Связь – </a:t>
            </a:r>
            <a:r>
              <a:rPr lang="en-US" sz="2400" dirty="0"/>
              <a:t>HTTP </a:t>
            </a:r>
            <a:r>
              <a:rPr lang="ru-RU" sz="2400" dirty="0"/>
              <a:t>запрос</a:t>
            </a:r>
          </a:p>
          <a:p>
            <a:endParaRPr lang="ru-RU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Ответ от сервера в формате json.</a:t>
            </a: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Framework – SpringBoot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Подключение сервера к БД с помощью  </a:t>
            </a:r>
            <a:r>
              <a:rPr lang="en-US" sz="2400" dirty="0" err="1"/>
              <a:t>jdbc</a:t>
            </a:r>
            <a:r>
              <a:rPr lang="en-US" sz="2400" dirty="0"/>
              <a:t>.</a:t>
            </a:r>
          </a:p>
          <a:p>
            <a:endParaRPr lang="ru-RU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3A5CA-7B10-71B2-957F-883107EA3062}"/>
              </a:ext>
            </a:extLst>
          </p:cNvPr>
          <p:cNvSpPr txBox="1"/>
          <p:nvPr/>
        </p:nvSpPr>
        <p:spPr>
          <a:xfrm>
            <a:off x="5073695" y="244307"/>
            <a:ext cx="37800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Android Studio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ru-RU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Хранение данных</a:t>
            </a:r>
          </a:p>
          <a:p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БД SQLite.</a:t>
            </a:r>
          </a:p>
          <a:p>
            <a:endParaRPr lang="ru-RU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RecyclerView</a:t>
            </a:r>
            <a:endParaRPr lang="ru-R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 взаимодействие с сервером с библиотекой Volley.</a:t>
            </a:r>
          </a:p>
          <a:p>
            <a:endParaRPr lang="ru-R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Maps</a:t>
            </a:r>
            <a:endParaRPr lang="ru-R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Многопоточность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ru-R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46;p4">
            <a:extLst>
              <a:ext uri="{FF2B5EF4-FFF2-40B4-BE49-F238E27FC236}">
                <a16:creationId xmlns:a16="http://schemas.microsoft.com/office/drawing/2014/main" id="{045253A8-DB8D-6914-9681-EE90CB9042C3}"/>
              </a:ext>
            </a:extLst>
          </p:cNvPr>
          <p:cNvCxnSpPr>
            <a:cxnSpLocks/>
          </p:cNvCxnSpPr>
          <p:nvPr/>
        </p:nvCxnSpPr>
        <p:spPr>
          <a:xfrm>
            <a:off x="4476000" y="1063627"/>
            <a:ext cx="45000" cy="4930373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Google Shape;149;p4" descr="Руководство по SQLite: настраиваем и учимся работать">
            <a:extLst>
              <a:ext uri="{FF2B5EF4-FFF2-40B4-BE49-F238E27FC236}">
                <a16:creationId xmlns:a16="http://schemas.microsoft.com/office/drawing/2014/main" id="{27D2651D-AF88-C274-BAFB-5AB2EC8B195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57943" y="1408952"/>
            <a:ext cx="1947011" cy="913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50;p4" descr="Building a Personalized Serializer and Deserializer using Java Gson Library  | by Alex Therrien | Medium">
            <a:extLst>
              <a:ext uri="{FF2B5EF4-FFF2-40B4-BE49-F238E27FC236}">
                <a16:creationId xmlns:a16="http://schemas.microsoft.com/office/drawing/2014/main" id="{2A8B10D3-68CB-11CA-2F6B-49752AC1D04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46000" y="2817166"/>
            <a:ext cx="1947012" cy="913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1;p4">
            <a:extLst>
              <a:ext uri="{FF2B5EF4-FFF2-40B4-BE49-F238E27FC236}">
                <a16:creationId xmlns:a16="http://schemas.microsoft.com/office/drawing/2014/main" id="{1D483C1D-B44C-C08B-6CB4-D446F05E237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46000" y="4104853"/>
            <a:ext cx="1908545" cy="949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3B9A1324-4A48-F1C7-142D-5F8E6E5D3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6000" y="245217"/>
            <a:ext cx="3862196" cy="5396722"/>
          </a:xfrm>
        </p:spPr>
        <p:txBody>
          <a:bodyPr anchor="t">
            <a:normAutofit/>
          </a:bodyPr>
          <a:lstStyle/>
          <a:p>
            <a:pPr algn="ctr"/>
            <a:r>
              <a:rPr lang="ru-RU" sz="3200" dirty="0"/>
              <a:t>Используемые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110746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B356703-6718-4096-979E-75C8910B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35" y="375112"/>
            <a:ext cx="8281065" cy="66888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2"/>
                </a:solidFill>
              </a:rPr>
              <a:t>Демонстрация работы приложения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36" name="Рисунок 3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5" y="1494000"/>
            <a:ext cx="2084537" cy="4318797"/>
          </a:xfrm>
          <a:prstGeom prst="rect">
            <a:avLst/>
          </a:prstGeom>
        </p:spPr>
      </p:pic>
      <p:pic>
        <p:nvPicPr>
          <p:cNvPr id="37" name="Рисунок 3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816" y="1494634"/>
            <a:ext cx="2154900" cy="4318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Рисунок 3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715" y="1482009"/>
            <a:ext cx="2052989" cy="4356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Рисунок 3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276" y="1473119"/>
            <a:ext cx="2043440" cy="4339677"/>
          </a:xfrm>
          <a:prstGeom prst="rect">
            <a:avLst/>
          </a:prstGeom>
        </p:spPr>
      </p:pic>
      <p:pic>
        <p:nvPicPr>
          <p:cNvPr id="40" name="Рисунок 3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288" y="1473119"/>
            <a:ext cx="2026428" cy="43396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1000" y="6129000"/>
            <a:ext cx="11757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7"/>
              </a:rPr>
              <a:t>https://drive.google.com/file/d/1_hl49dgXUJWgm93Q_YNRaoxj4F77Zopp/view?usp=sharing</a:t>
            </a:r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5240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Объект 2">
            <a:extLst>
              <a:ext uri="{FF2B5EF4-FFF2-40B4-BE49-F238E27FC236}">
                <a16:creationId xmlns:a16="http://schemas.microsoft.com/office/drawing/2014/main" id="{CA2D49DB-552A-5261-623F-2E4B5DEE8E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855147"/>
              </p:ext>
            </p:extLst>
          </p:nvPr>
        </p:nvGraphicFramePr>
        <p:xfrm>
          <a:off x="561000" y="3024000"/>
          <a:ext cx="10515600" cy="4194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B22B4CA-2C0F-4CCF-8433-A613093F5935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91000" y="1877811"/>
            <a:ext cx="540000" cy="540000"/>
          </a:xfrm>
          <a:prstGeom prst="rect">
            <a:avLst/>
          </a:prstGeom>
        </p:spPr>
      </p:pic>
      <p:sp>
        <p:nvSpPr>
          <p:cNvPr id="38" name="Заголовок 1">
            <a:extLst>
              <a:ext uri="{FF2B5EF4-FFF2-40B4-BE49-F238E27FC236}">
                <a16:creationId xmlns:a16="http://schemas.microsoft.com/office/drawing/2014/main" id="{96B70994-D90E-45F7-9033-FA6E24A3C147}"/>
              </a:ext>
            </a:extLst>
          </p:cNvPr>
          <p:cNvSpPr txBox="1">
            <a:spLocks/>
          </p:cNvSpPr>
          <p:nvPr/>
        </p:nvSpPr>
        <p:spPr>
          <a:xfrm>
            <a:off x="966000" y="29655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/>
              <a:t>Перспективы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2FF222-5943-BA6B-A604-A75854546DB1}"/>
              </a:ext>
            </a:extLst>
          </p:cNvPr>
          <p:cNvSpPr txBox="1"/>
          <p:nvPr/>
        </p:nvSpPr>
        <p:spPr>
          <a:xfrm>
            <a:off x="2878144" y="2372861"/>
            <a:ext cx="6691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E26BC82-05D6-36F8-3C68-19E50F1199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218" y="948047"/>
            <a:ext cx="9112781" cy="2441905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664982D5-7C92-BD6C-59AA-BB78DBF4F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16" y="355311"/>
            <a:ext cx="10515600" cy="1325563"/>
          </a:xfrm>
        </p:spPr>
        <p:txBody>
          <a:bodyPr/>
          <a:lstStyle/>
          <a:p>
            <a:r>
              <a:rPr lang="ru-RU" sz="4800" dirty="0"/>
              <a:t>Заключение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78966-FAD1-FA72-368D-8151BE69A0D1}"/>
              </a:ext>
            </a:extLst>
          </p:cNvPr>
          <p:cNvSpPr txBox="1"/>
          <p:nvPr/>
        </p:nvSpPr>
        <p:spPr>
          <a:xfrm>
            <a:off x="4116000" y="216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181E12-0D32-AF27-9961-0065B58D9DC9}"/>
              </a:ext>
            </a:extLst>
          </p:cNvPr>
          <p:cNvSpPr txBox="1"/>
          <p:nvPr/>
        </p:nvSpPr>
        <p:spPr>
          <a:xfrm>
            <a:off x="1236000" y="1680874"/>
            <a:ext cx="8865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solidFill>
                  <a:schemeClr val="bg1"/>
                </a:solidFill>
              </a:rPr>
              <a:t>Нам удалось выполнить поставленные задачи.</a:t>
            </a:r>
          </a:p>
          <a:p>
            <a:pPr algn="just"/>
            <a:r>
              <a:rPr lang="ru-RU" sz="2200" dirty="0">
                <a:solidFill>
                  <a:schemeClr val="bg1"/>
                </a:solidFill>
              </a:rPr>
              <a:t>Мы надеемся, что наше приложение поможет людям в будущем.</a:t>
            </a:r>
          </a:p>
        </p:txBody>
      </p:sp>
    </p:spTree>
    <p:extLst>
      <p:ext uri="{BB962C8B-B14F-4D97-AF65-F5344CB8AC3E}">
        <p14:creationId xmlns:p14="http://schemas.microsoft.com/office/powerpoint/2010/main" val="309032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EC55727-BA37-4438-8ACD-551E0CC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00" y="2799000"/>
            <a:ext cx="5280898" cy="1325563"/>
          </a:xfrm>
        </p:spPr>
        <p:txBody>
          <a:bodyPr/>
          <a:lstStyle/>
          <a:p>
            <a:r>
              <a:rPr lang="ru-RU" dirty="0"/>
              <a:t>СПАСИБО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7A2F56-AF7A-49E1-8CB2-519D21701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6000" y="4496229"/>
            <a:ext cx="6276889" cy="239777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6E0757-7FD5-FBDE-967F-6D3905189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929" y="1404000"/>
            <a:ext cx="3305636" cy="3343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72E306-651B-9FCC-8B48-EF9FDE7636B4}"/>
              </a:ext>
            </a:extLst>
          </p:cNvPr>
          <p:cNvSpPr txBox="1"/>
          <p:nvPr/>
        </p:nvSpPr>
        <p:spPr>
          <a:xfrm>
            <a:off x="7986000" y="711502"/>
            <a:ext cx="66913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Avenir"/>
              </a:rPr>
              <a:t>QR </a:t>
            </a:r>
            <a:r>
              <a:rPr lang="ru-RU" sz="4800" b="0" i="0" u="none" strike="noStrike" dirty="0">
                <a:solidFill>
                  <a:srgbClr val="000000"/>
                </a:solidFill>
                <a:effectLst/>
                <a:latin typeface="Avenir"/>
              </a:rPr>
              <a:t>код:</a:t>
            </a:r>
            <a:endParaRPr lang="ru-RU" sz="4800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68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Другая 6">
      <a:dk1>
        <a:srgbClr val="000000"/>
      </a:dk1>
      <a:lt1>
        <a:srgbClr val="FFFFFF"/>
      </a:lt1>
      <a:dk2>
        <a:srgbClr val="593A2E"/>
      </a:dk2>
      <a:lt2>
        <a:srgbClr val="C49060"/>
      </a:lt2>
      <a:accent1>
        <a:srgbClr val="593A2E"/>
      </a:accent1>
      <a:accent2>
        <a:srgbClr val="C49060"/>
      </a:accent2>
      <a:accent3>
        <a:srgbClr val="F2C49B"/>
      </a:accent3>
      <a:accent4>
        <a:srgbClr val="484735"/>
      </a:accent4>
      <a:accent5>
        <a:srgbClr val="BACBD9"/>
      </a:accent5>
      <a:accent6>
        <a:srgbClr val="838C3F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267</Words>
  <Application>Microsoft Office PowerPoint</Application>
  <PresentationFormat>Широкоэкранный</PresentationFormat>
  <Paragraphs>61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Avenir</vt:lpstr>
      <vt:lpstr>Calibri</vt:lpstr>
      <vt:lpstr>Calibri Light</vt:lpstr>
      <vt:lpstr>Times New Roman</vt:lpstr>
      <vt:lpstr>Тема Office</vt:lpstr>
      <vt:lpstr>Find pet мобильное-приложение  для поиска потерянных домашних животных </vt:lpstr>
      <vt:lpstr>Цель проекта: </vt:lpstr>
      <vt:lpstr>Задачи проекта</vt:lpstr>
      <vt:lpstr>Анализ существующих программ для поиска пропавших животных</vt:lpstr>
      <vt:lpstr>Используемые технологии</vt:lpstr>
      <vt:lpstr>Демонстрация работы приложения</vt:lpstr>
      <vt:lpstr>Заключение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Приют для животных</dc:title>
  <dc:creator>Юрий Козырев</dc:creator>
  <cp:lastModifiedBy>Кирилл</cp:lastModifiedBy>
  <cp:revision>28</cp:revision>
  <dcterms:created xsi:type="dcterms:W3CDTF">2020-09-08T17:23:45Z</dcterms:created>
  <dcterms:modified xsi:type="dcterms:W3CDTF">2024-04-11T20:28:26Z</dcterms:modified>
</cp:coreProperties>
</file>