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722cfdba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722cfdba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722cfdba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722cfdba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722cfdba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722cfdb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Stalker Game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083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060"/>
              <a:t>Yandex Lyceum</a:t>
            </a:r>
            <a:endParaRPr sz="20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060"/>
              <a:t>Корибски Кирилл и Пётр Егоров</a:t>
            </a:r>
            <a:endParaRPr sz="206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88" y="845325"/>
            <a:ext cx="37052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4700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Создать игру на языке python с использованием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/>
              <a:t> библиотеки pygame </a:t>
            </a:r>
            <a:endParaRPr sz="25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50" y="1487500"/>
            <a:ext cx="2397300" cy="28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проекта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pygame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sqlite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csv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os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random</a:t>
            </a:r>
            <a:endParaRPr sz="25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924" y="1374925"/>
            <a:ext cx="5034926" cy="1516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925" y="2932438"/>
            <a:ext cx="36385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посмотреть?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47725"/>
            <a:ext cx="2446175" cy="24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4021100" y="2078375"/>
            <a:ext cx="441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Calibri"/>
                <a:ea typeface="Calibri"/>
                <a:cs typeface="Calibri"/>
                <a:sym typeface="Calibri"/>
              </a:rPr>
              <a:t>https://github.com/Vitaz-Vitaz/StalkerYandexProject/tree/main/Stalker3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