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7" r:id="rId2"/>
    <p:sldId id="294" r:id="rId3"/>
    <p:sldId id="327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FF00FF"/>
    <a:srgbClr val="FFFF00"/>
    <a:srgbClr val="00C800"/>
    <a:srgbClr val="0000FF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4" autoAdjust="0"/>
    <p:restoredTop sz="96557" autoAdjust="0"/>
  </p:normalViewPr>
  <p:slideViewPr>
    <p:cSldViewPr snapToGrid="0" snapToObjects="1">
      <p:cViewPr varScale="1">
        <p:scale>
          <a:sx n="152" d="100"/>
          <a:sy n="152" d="100"/>
        </p:scale>
        <p:origin x="14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21" Type="http://schemas.openxmlformats.org/officeDocument/2006/relationships/image" Target="../media/image11.emf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5.e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4.emf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" name="Equation" r:id="rId4" imgW="165100" imgH="241300" progId="Equation.3">
                  <p:embed/>
                </p:oleObj>
              </mc:Choice>
              <mc:Fallback>
                <p:oleObj name="Equation" r:id="rId4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" name="Equation" r:id="rId6" imgW="1282700" imgH="254000" progId="Equation.3">
                  <p:embed/>
                </p:oleObj>
              </mc:Choice>
              <mc:Fallback>
                <p:oleObj name="Equation" r:id="rId6" imgW="1282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Equation" r:id="rId8" imgW="190500" imgH="254000" progId="Equation.3">
                  <p:embed/>
                </p:oleObj>
              </mc:Choice>
              <mc:Fallback>
                <p:oleObj name="Equation" r:id="rId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Equation" r:id="rId10" imgW="190500" imgH="254000" progId="Equation.3">
                  <p:embed/>
                </p:oleObj>
              </mc:Choice>
              <mc:Fallback>
                <p:oleObj name="Equation" r:id="rId1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" name="Equation" r:id="rId11" imgW="685800" imgH="241300" progId="Equation.3">
                  <p:embed/>
                </p:oleObj>
              </mc:Choice>
              <mc:Fallback>
                <p:oleObj name="Equation" r:id="rId11" imgW="685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" name="Equation" r:id="rId13" imgW="698500" imgH="254000" progId="Equation.3">
                  <p:embed/>
                </p:oleObj>
              </mc:Choice>
              <mc:Fallback>
                <p:oleObj name="Equation" r:id="rId13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" name="Equation" r:id="rId15" imgW="165100" imgH="241300" progId="Equation.3">
                  <p:embed/>
                </p:oleObj>
              </mc:Choice>
              <mc:Fallback>
                <p:oleObj name="Equation" r:id="rId15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"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Equation" r:id="rId17" imgW="190500" imgH="254000" progId="Equation.3">
                  <p:embed/>
                </p:oleObj>
              </mc:Choice>
              <mc:Fallback>
                <p:oleObj name="Equation" r:id="rId17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" name="Equation" r:id="rId18" imgW="190500" imgH="241300" progId="Equation.3">
                  <p:embed/>
                </p:oleObj>
              </mc:Choice>
              <mc:Fallback>
                <p:oleObj name="Equation" r:id="rId18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" name="Equation" r:id="rId20" imgW="190500" imgH="254000" progId="Equation.3">
                  <p:embed/>
                </p:oleObj>
              </mc:Choice>
              <mc:Fallback>
                <p:oleObj name="Equation" r:id="rId2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" name="Equation" r:id="rId22" imgW="190500" imgH="254000" progId="Equation.3">
                  <p:embed/>
                </p:oleObj>
              </mc:Choice>
              <mc:Fallback>
                <p:oleObj name="Equation" r:id="rId22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Equation" r:id="rId24" imgW="190500" imgH="241300" progId="Equation.3">
                  <p:embed/>
                </p:oleObj>
              </mc:Choice>
              <mc:Fallback>
                <p:oleObj name="Equation" r:id="rId24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Equation" r:id="rId26" imgW="190500" imgH="254000" progId="Equation.3">
                  <p:embed/>
                </p:oleObj>
              </mc:Choice>
              <mc:Fallback>
                <p:oleObj name="Equation" r:id="rId2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" name="Equation" r:id="rId28" imgW="190500" imgH="254000" progId="Equation.3">
                  <p:embed/>
                </p:oleObj>
              </mc:Choice>
              <mc:Fallback>
                <p:oleObj name="Equation" r:id="rId2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57" y="1140241"/>
            <a:ext cx="3644417" cy="28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15757</TotalTime>
  <Words>143</Words>
  <Application>Microsoft Macintosh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Tsai, Tsung-Heng</cp:lastModifiedBy>
  <cp:revision>509</cp:revision>
  <dcterms:created xsi:type="dcterms:W3CDTF">2016-04-05T05:12:54Z</dcterms:created>
  <dcterms:modified xsi:type="dcterms:W3CDTF">2020-09-14T21:22:42Z</dcterms:modified>
</cp:coreProperties>
</file>