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4" r:id="rId3"/>
    <p:sldId id="327" r:id="rId4"/>
    <p:sldId id="32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4" autoAdjust="0"/>
    <p:restoredTop sz="96557" autoAdjust="0"/>
  </p:normalViewPr>
  <p:slideViewPr>
    <p:cSldViewPr snapToGrid="0" snapToObjects="1">
      <p:cViewPr>
        <p:scale>
          <a:sx n="140" d="100"/>
          <a:sy n="140" d="100"/>
        </p:scale>
        <p:origin x="93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9.e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21" Type="http://schemas.openxmlformats.org/officeDocument/2006/relationships/image" Target="../media/image11.emf"/><Relationship Id="rId7" Type="http://schemas.openxmlformats.org/officeDocument/2006/relationships/image" Target="../media/image6.emf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5.e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4.emf"/><Relationship Id="rId3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image" Target="../media/image16.png"/><Relationship Id="rId21" Type="http://schemas.openxmlformats.org/officeDocument/2006/relationships/oleObject" Target="../embeddings/oleObject25.bin"/><Relationship Id="rId7" Type="http://schemas.openxmlformats.org/officeDocument/2006/relationships/image" Target="../media/image19.wmf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24" Type="http://schemas.openxmlformats.org/officeDocument/2006/relationships/image" Target="../media/image25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6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emf"/><Relationship Id="rId14" Type="http://schemas.openxmlformats.org/officeDocument/2006/relationships/image" Target="../media/image21.wmf"/><Relationship Id="rId22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" name="Equation" r:id="rId4" imgW="165100" imgH="241300" progId="Equation.3">
                  <p:embed/>
                </p:oleObj>
              </mc:Choice>
              <mc:Fallback>
                <p:oleObj name="Equation" r:id="rId4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Equation" r:id="rId6" imgW="1282700" imgH="254000" progId="Equation.3">
                  <p:embed/>
                </p:oleObj>
              </mc:Choice>
              <mc:Fallback>
                <p:oleObj name="Equation" r:id="rId6" imgW="1282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Equation" r:id="rId8" imgW="190500" imgH="254000" progId="Equation.3">
                  <p:embed/>
                </p:oleObj>
              </mc:Choice>
              <mc:Fallback>
                <p:oleObj name="Equation" r:id="rId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Equation" r:id="rId10" imgW="190500" imgH="254000" progId="Equation.3">
                  <p:embed/>
                </p:oleObj>
              </mc:Choice>
              <mc:Fallback>
                <p:oleObj name="Equation" r:id="rId1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" name="Equation" r:id="rId11" imgW="685800" imgH="241300" progId="Equation.3">
                  <p:embed/>
                </p:oleObj>
              </mc:Choice>
              <mc:Fallback>
                <p:oleObj name="Equation" r:id="rId11" imgW="685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" name="Equation" r:id="rId13" imgW="698500" imgH="254000" progId="Equation.3">
                  <p:embed/>
                </p:oleObj>
              </mc:Choice>
              <mc:Fallback>
                <p:oleObj name="Equation" r:id="rId13" imgW="698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" name="Equation" r:id="rId15" imgW="165100" imgH="241300" progId="Equation.3">
                  <p:embed/>
                </p:oleObj>
              </mc:Choice>
              <mc:Fallback>
                <p:oleObj name="Equation" r:id="rId15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"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" name="Equation" r:id="rId17" imgW="190500" imgH="254000" progId="Equation.3">
                  <p:embed/>
                </p:oleObj>
              </mc:Choice>
              <mc:Fallback>
                <p:oleObj name="Equation" r:id="rId17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" name="Equation" r:id="rId18" imgW="190500" imgH="241300" progId="Equation.3">
                  <p:embed/>
                </p:oleObj>
              </mc:Choice>
              <mc:Fallback>
                <p:oleObj name="Equation" r:id="rId18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Equation" r:id="rId20" imgW="190500" imgH="254000" progId="Equation.3">
                  <p:embed/>
                </p:oleObj>
              </mc:Choice>
              <mc:Fallback>
                <p:oleObj name="Equation" r:id="rId2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Equation" r:id="rId22" imgW="190500" imgH="254000" progId="Equation.3">
                  <p:embed/>
                </p:oleObj>
              </mc:Choice>
              <mc:Fallback>
                <p:oleObj name="Equation" r:id="rId22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Equation" r:id="rId24" imgW="190500" imgH="241300" progId="Equation.3">
                  <p:embed/>
                </p:oleObj>
              </mc:Choice>
              <mc:Fallback>
                <p:oleObj name="Equation" r:id="rId24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" name="Equation" r:id="rId26" imgW="190500" imgH="254000" progId="Equation.3">
                  <p:embed/>
                </p:oleObj>
              </mc:Choice>
              <mc:Fallback>
                <p:oleObj name="Equation" r:id="rId2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" name="Equation" r:id="rId28" imgW="190500" imgH="254000" progId="Equation.3">
                  <p:embed/>
                </p:oleObj>
              </mc:Choice>
              <mc:Fallback>
                <p:oleObj name="Equation" r:id="rId2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9" y="893720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565398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211525" y="4778673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658425" y="470027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580697" y="477507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053565" y="470027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203897" y="477096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411951" y="4679781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51416" y="-58819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72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0954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954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954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500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65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136237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136237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136237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9498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9498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138658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138658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5018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5557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1275025" y="153035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5025" y="1530350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77216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565398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23174" y="501898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5587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1142712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36937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8840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072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470778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30595"/>
              </p:ext>
            </p:extLst>
          </p:nvPr>
        </p:nvGraphicFramePr>
        <p:xfrm>
          <a:off x="514350" y="6388100"/>
          <a:ext cx="8763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6" imgW="660240" imgH="215640" progId="Equation.3">
                  <p:embed/>
                </p:oleObj>
              </mc:Choice>
              <mc:Fallback>
                <p:oleObj name="Equation" r:id="rId6" imgW="660240" imgH="21564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6388100"/>
                        <a:ext cx="876300" cy="287338"/>
                      </a:xfrm>
                      <a:prstGeom prst="rect">
                        <a:avLst/>
                      </a:prstGeom>
                      <a:solidFill>
                        <a:srgbClr val="95B3D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5852"/>
              </p:ext>
            </p:extLst>
          </p:nvPr>
        </p:nvGraphicFramePr>
        <p:xfrm>
          <a:off x="498385" y="5713729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8" imgW="698500" imgH="254000" progId="Equation.3">
                  <p:embed/>
                </p:oleObj>
              </mc:Choice>
              <mc:Fallback>
                <p:oleObj name="Equation" r:id="rId8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385" y="5713729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5020387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6163275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874727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874727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60954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09498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9072" y="274857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97896" y="34582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97896" y="35654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896" y="36688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60954" y="34598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60954" y="3674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965008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97896" y="37749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60065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1460" y="41116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09498" y="37938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9498" y="39000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85018" y="338300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2596357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2593363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1738153" y="34614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738153" y="35702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97896" y="40032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738153" y="36705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655796" y="37772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2596357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2596357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636937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8840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89072" y="294272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60954" y="40082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60954" y="41170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09498" y="42350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7896" y="38841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648122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20004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520004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520004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52405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15970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3695287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3695287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3695287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68548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3697708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2644068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560925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3835662" y="15351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10" imgW="190440" imgH="228600" progId="Equation.3">
                  <p:embed/>
                </p:oleObj>
              </mc:Choice>
              <mc:Fallback>
                <p:oleObj name="Equation" r:id="rId10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35662" y="15351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5639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3701762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195987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84745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648122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648122" y="2753734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856946" y="34634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56946" y="36739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520004" y="34650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520004" y="35738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20004" y="3680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524058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15970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2730510" y="41167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68548" y="37990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368548" y="39052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2644068" y="338815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26015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25985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297203" y="34666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297203" y="36756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214846" y="37824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26015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26015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3195987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84745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2648122" y="294788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3520004" y="41222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368548" y="42402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856946" y="3889272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796077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1798426" y="42367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357476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363317" y="42572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85018" y="23811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2672253" y="229169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83" y="1017046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1780967" y="354577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0967" y="354577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1227433" y="355085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7433" y="355085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335743" y="353741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743" y="353741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4345647" y="355012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17" imgW="203040" imgH="228600" progId="Equation.3">
                  <p:embed/>
                </p:oleObj>
              </mc:Choice>
              <mc:Fallback>
                <p:oleObj name="Equation" r:id="rId17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5647" y="355012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3792113" y="355520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19" imgW="203040" imgH="228600" progId="Equation.3">
                  <p:embed/>
                </p:oleObj>
              </mc:Choice>
              <mc:Fallback>
                <p:oleObj name="Equation" r:id="rId19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92113" y="355520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2900423" y="3541765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21" imgW="203040" imgH="228600" progId="Equation.3">
                  <p:embed/>
                </p:oleObj>
              </mc:Choice>
              <mc:Fallback>
                <p:oleObj name="Equation" r:id="rId2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00423" y="3541765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1134207" y="219857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3514024" y="21256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3689307" y="211281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4923325" y="3991048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4617689" y="2549521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4740868" y="493826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98265"/>
              </p:ext>
            </p:extLst>
          </p:nvPr>
        </p:nvGraphicFramePr>
        <p:xfrm>
          <a:off x="3719513" y="5503863"/>
          <a:ext cx="2076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23" imgW="1384200" imgH="241200" progId="Equation.3">
                  <p:embed/>
                </p:oleObj>
              </mc:Choice>
              <mc:Fallback>
                <p:oleObj name="Equation" r:id="rId23" imgW="1384200" imgH="2412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19513" y="5503863"/>
                        <a:ext cx="20764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8C42682-6360-4603-9F10-62CDFE559014}"/>
              </a:ext>
            </a:extLst>
          </p:cNvPr>
          <p:cNvSpPr/>
          <p:nvPr/>
        </p:nvSpPr>
        <p:spPr>
          <a:xfrm>
            <a:off x="6659418" y="3762229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E1B636-2557-4F23-93A1-54296DA6030A}"/>
              </a:ext>
            </a:extLst>
          </p:cNvPr>
          <p:cNvSpPr/>
          <p:nvPr/>
        </p:nvSpPr>
        <p:spPr>
          <a:xfrm>
            <a:off x="7282075" y="376658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6B205B-EBDA-4BDF-B345-290E9B07EF85}"/>
              </a:ext>
            </a:extLst>
          </p:cNvPr>
          <p:cNvSpPr/>
          <p:nvPr/>
        </p:nvSpPr>
        <p:spPr>
          <a:xfrm>
            <a:off x="8063031" y="376171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7A3A45B-394D-470A-BD52-B8616C049DA2}"/>
              </a:ext>
            </a:extLst>
          </p:cNvPr>
          <p:cNvSpPr/>
          <p:nvPr/>
        </p:nvSpPr>
        <p:spPr>
          <a:xfrm>
            <a:off x="8666743" y="377528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A31DB7-3D36-4199-B944-9E59C4142DDD}"/>
              </a:ext>
            </a:extLst>
          </p:cNvPr>
          <p:cNvSpPr/>
          <p:nvPr/>
        </p:nvSpPr>
        <p:spPr>
          <a:xfrm>
            <a:off x="6734458" y="3377522"/>
            <a:ext cx="104503" cy="56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1C0997-DE70-48BC-945F-8E00B79B8256}"/>
              </a:ext>
            </a:extLst>
          </p:cNvPr>
          <p:cNvSpPr/>
          <p:nvPr/>
        </p:nvSpPr>
        <p:spPr>
          <a:xfrm>
            <a:off x="7346703" y="336684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B3525D-E1EE-4FC7-8280-8E1C2B6056CC}"/>
              </a:ext>
            </a:extLst>
          </p:cNvPr>
          <p:cNvSpPr/>
          <p:nvPr/>
        </p:nvSpPr>
        <p:spPr>
          <a:xfrm>
            <a:off x="8144272" y="338910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4DFC46-1515-4C9A-8C17-E1459B5AB442}"/>
              </a:ext>
            </a:extLst>
          </p:cNvPr>
          <p:cNvSpPr/>
          <p:nvPr/>
        </p:nvSpPr>
        <p:spPr>
          <a:xfrm>
            <a:off x="8746228" y="336963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2715-E5EE-4100-B3F1-B1C714279957}"/>
              </a:ext>
            </a:extLst>
          </p:cNvPr>
          <p:cNvSpPr/>
          <p:nvPr/>
        </p:nvSpPr>
        <p:spPr>
          <a:xfrm>
            <a:off x="6748543" y="317983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E4ADEC-44B2-41E8-9828-07A8C1D21A0A}"/>
              </a:ext>
            </a:extLst>
          </p:cNvPr>
          <p:cNvSpPr/>
          <p:nvPr/>
        </p:nvSpPr>
        <p:spPr>
          <a:xfrm>
            <a:off x="7352674" y="3170429"/>
            <a:ext cx="90943" cy="7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D41B3-5734-48A0-96CE-113D4A443714}"/>
              </a:ext>
            </a:extLst>
          </p:cNvPr>
          <p:cNvSpPr/>
          <p:nvPr/>
        </p:nvSpPr>
        <p:spPr>
          <a:xfrm>
            <a:off x="8144182" y="317750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C1194B-CE3B-4EE7-B2C8-CE346FE3AF12}"/>
              </a:ext>
            </a:extLst>
          </p:cNvPr>
          <p:cNvSpPr/>
          <p:nvPr/>
        </p:nvSpPr>
        <p:spPr>
          <a:xfrm>
            <a:off x="8746228" y="3168356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8C56D2-922D-463D-9EA0-02FD84E828BA}"/>
              </a:ext>
            </a:extLst>
          </p:cNvPr>
          <p:cNvSpPr/>
          <p:nvPr/>
        </p:nvSpPr>
        <p:spPr>
          <a:xfrm>
            <a:off x="6734458" y="278844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A3F93A-5CCF-44F0-AEAC-C78383767FCA}"/>
              </a:ext>
            </a:extLst>
          </p:cNvPr>
          <p:cNvSpPr/>
          <p:nvPr/>
        </p:nvSpPr>
        <p:spPr>
          <a:xfrm>
            <a:off x="6743589" y="259119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32F135-3324-4D11-A51E-3FC6D981CFE8}"/>
              </a:ext>
            </a:extLst>
          </p:cNvPr>
          <p:cNvSpPr/>
          <p:nvPr/>
        </p:nvSpPr>
        <p:spPr>
          <a:xfrm>
            <a:off x="7352584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67D4554-B664-44A0-9A7F-3F3BD635018B}"/>
              </a:ext>
            </a:extLst>
          </p:cNvPr>
          <p:cNvSpPr/>
          <p:nvPr/>
        </p:nvSpPr>
        <p:spPr>
          <a:xfrm>
            <a:off x="7346703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28B391-DA0E-4947-A83E-D5ED9AC643DB}"/>
              </a:ext>
            </a:extLst>
          </p:cNvPr>
          <p:cNvSpPr/>
          <p:nvPr/>
        </p:nvSpPr>
        <p:spPr>
          <a:xfrm>
            <a:off x="8144272" y="2601515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3A87A4-D497-404A-A9B9-2598210A9ABD}"/>
              </a:ext>
            </a:extLst>
          </p:cNvPr>
          <p:cNvSpPr/>
          <p:nvPr/>
        </p:nvSpPr>
        <p:spPr>
          <a:xfrm>
            <a:off x="8751092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A69AFF-6F19-4DEC-A3F2-B5122701D58A}"/>
              </a:ext>
            </a:extLst>
          </p:cNvPr>
          <p:cNvSpPr/>
          <p:nvPr/>
        </p:nvSpPr>
        <p:spPr>
          <a:xfrm>
            <a:off x="8751774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06BF3-DA31-49D2-823E-D432FD7B4783}"/>
              </a:ext>
            </a:extLst>
          </p:cNvPr>
          <p:cNvSpPr txBox="1"/>
          <p:nvPr/>
        </p:nvSpPr>
        <p:spPr>
          <a:xfrm>
            <a:off x="6640218" y="16610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48C610-C1DC-4AD3-9EF9-EDD241D22F31}"/>
              </a:ext>
            </a:extLst>
          </p:cNvPr>
          <p:cNvSpPr txBox="1"/>
          <p:nvPr/>
        </p:nvSpPr>
        <p:spPr>
          <a:xfrm>
            <a:off x="7239818" y="166508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BA438D-B39C-4307-A2FA-DBE7B7C70DFC}"/>
              </a:ext>
            </a:extLst>
          </p:cNvPr>
          <p:cNvSpPr txBox="1"/>
          <p:nvPr/>
        </p:nvSpPr>
        <p:spPr>
          <a:xfrm>
            <a:off x="6677252" y="1869092"/>
            <a:ext cx="10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AA02A1-FBB0-4347-A37D-E4F57602DBF1}"/>
              </a:ext>
            </a:extLst>
          </p:cNvPr>
          <p:cNvSpPr txBox="1"/>
          <p:nvPr/>
        </p:nvSpPr>
        <p:spPr>
          <a:xfrm>
            <a:off x="6634995" y="2248150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35769E-D765-404A-BFF2-19C1D2194472}"/>
              </a:ext>
            </a:extLst>
          </p:cNvPr>
          <p:cNvSpPr txBox="1"/>
          <p:nvPr/>
        </p:nvSpPr>
        <p:spPr>
          <a:xfrm>
            <a:off x="7239817" y="2240587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501CAC-D24F-456F-83BE-B3C9246A1619}"/>
              </a:ext>
            </a:extLst>
          </p:cNvPr>
          <p:cNvSpPr txBox="1"/>
          <p:nvPr/>
        </p:nvSpPr>
        <p:spPr>
          <a:xfrm>
            <a:off x="8027675" y="2234964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AB3A3-18D9-4468-97DA-1121317E3956}"/>
              </a:ext>
            </a:extLst>
          </p:cNvPr>
          <p:cNvSpPr txBox="1"/>
          <p:nvPr/>
        </p:nvSpPr>
        <p:spPr>
          <a:xfrm>
            <a:off x="8029951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62DF2C5-3875-4453-B08F-59C873CFA9BF}"/>
              </a:ext>
            </a:extLst>
          </p:cNvPr>
          <p:cNvSpPr txBox="1"/>
          <p:nvPr/>
        </p:nvSpPr>
        <p:spPr>
          <a:xfrm>
            <a:off x="8029950" y="16588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005DFE-C694-449B-991F-F0BAC6458F55}"/>
              </a:ext>
            </a:extLst>
          </p:cNvPr>
          <p:cNvSpPr txBox="1"/>
          <p:nvPr/>
        </p:nvSpPr>
        <p:spPr>
          <a:xfrm>
            <a:off x="8643170" y="16537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47B472-FB99-431A-A4A1-5EBF9177D423}"/>
              </a:ext>
            </a:extLst>
          </p:cNvPr>
          <p:cNvSpPr txBox="1"/>
          <p:nvPr/>
        </p:nvSpPr>
        <p:spPr>
          <a:xfrm>
            <a:off x="8651720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64BBE4-95FD-440E-A585-8D0A98A2B929}"/>
              </a:ext>
            </a:extLst>
          </p:cNvPr>
          <p:cNvSpPr txBox="1"/>
          <p:nvPr/>
        </p:nvSpPr>
        <p:spPr>
          <a:xfrm>
            <a:off x="8643170" y="22462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15881</TotalTime>
  <Words>216</Words>
  <Application>Microsoft Office PowerPoint</Application>
  <PresentationFormat>On-screen Show (4:3)</PresentationFormat>
  <Paragraphs>82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514</cp:revision>
  <dcterms:created xsi:type="dcterms:W3CDTF">2016-04-05T05:12:54Z</dcterms:created>
  <dcterms:modified xsi:type="dcterms:W3CDTF">2021-11-08T13:14:37Z</dcterms:modified>
</cp:coreProperties>
</file>