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4" r:id="rId3"/>
    <p:sldId id="327" r:id="rId4"/>
    <p:sldId id="32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4" autoAdjust="0"/>
    <p:restoredTop sz="96557" autoAdjust="0"/>
  </p:normalViewPr>
  <p:slideViewPr>
    <p:cSldViewPr snapToGrid="0" snapToObjects="1">
      <p:cViewPr varScale="1">
        <p:scale>
          <a:sx n="76" d="100"/>
          <a:sy n="76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9.e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21" Type="http://schemas.openxmlformats.org/officeDocument/2006/relationships/image" Target="../media/image11.emf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5.e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4.emf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image" Target="../media/image16.png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19.wmf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24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6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emf"/><Relationship Id="rId14" Type="http://schemas.openxmlformats.org/officeDocument/2006/relationships/image" Target="../media/image21.wmf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" name="Equation" r:id="rId4" imgW="165100" imgH="241300" progId="Equation.3">
                  <p:embed/>
                </p:oleObj>
              </mc:Choice>
              <mc:Fallback>
                <p:oleObj name="Equation" r:id="rId4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Equation" r:id="rId6" imgW="1282700" imgH="254000" progId="Equation.3">
                  <p:embed/>
                </p:oleObj>
              </mc:Choice>
              <mc:Fallback>
                <p:oleObj name="Equation" r:id="rId6" imgW="1282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Equation" r:id="rId8" imgW="190500" imgH="254000" progId="Equation.3">
                  <p:embed/>
                </p:oleObj>
              </mc:Choice>
              <mc:Fallback>
                <p:oleObj name="Equation" r:id="rId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Equation" r:id="rId10" imgW="190500" imgH="254000" progId="Equation.3">
                  <p:embed/>
                </p:oleObj>
              </mc:Choice>
              <mc:Fallback>
                <p:oleObj name="Equation" r:id="rId1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Equation" r:id="rId11" imgW="685800" imgH="241300" progId="Equation.3">
                  <p:embed/>
                </p:oleObj>
              </mc:Choice>
              <mc:Fallback>
                <p:oleObj name="Equation" r:id="rId11" imgW="685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name="Equation" r:id="rId13" imgW="698500" imgH="254000" progId="Equation.3">
                  <p:embed/>
                </p:oleObj>
              </mc:Choice>
              <mc:Fallback>
                <p:oleObj name="Equation" r:id="rId13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Equation" r:id="rId15" imgW="165100" imgH="241300" progId="Equation.3">
                  <p:embed/>
                </p:oleObj>
              </mc:Choice>
              <mc:Fallback>
                <p:oleObj name="Equation" r:id="rId15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Equation" r:id="rId17" imgW="190500" imgH="254000" progId="Equation.3">
                  <p:embed/>
                </p:oleObj>
              </mc:Choice>
              <mc:Fallback>
                <p:oleObj name="Equation" r:id="rId17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Equation" r:id="rId18" imgW="190500" imgH="241300" progId="Equation.3">
                  <p:embed/>
                </p:oleObj>
              </mc:Choice>
              <mc:Fallback>
                <p:oleObj name="Equation" r:id="rId18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Equation" r:id="rId20" imgW="190500" imgH="254000" progId="Equation.3">
                  <p:embed/>
                </p:oleObj>
              </mc:Choice>
              <mc:Fallback>
                <p:oleObj name="Equation" r:id="rId2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Equation" r:id="rId22" imgW="190500" imgH="254000" progId="Equation.3">
                  <p:embed/>
                </p:oleObj>
              </mc:Choice>
              <mc:Fallback>
                <p:oleObj name="Equation" r:id="rId22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Equation" r:id="rId24" imgW="190500" imgH="241300" progId="Equation.3">
                  <p:embed/>
                </p:oleObj>
              </mc:Choice>
              <mc:Fallback>
                <p:oleObj name="Equation" r:id="rId24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" name="Equation" r:id="rId26" imgW="190500" imgH="254000" progId="Equation.3">
                  <p:embed/>
                </p:oleObj>
              </mc:Choice>
              <mc:Fallback>
                <p:oleObj name="Equation" r:id="rId2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" name="Equation" r:id="rId28" imgW="190500" imgH="254000" progId="Equation.3">
                  <p:embed/>
                </p:oleObj>
              </mc:Choice>
              <mc:Fallback>
                <p:oleObj name="Equation" r:id="rId2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565398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211525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658425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580697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053565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203897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411951" y="4679781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51416" y="-5881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77216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565398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23174" y="501898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470778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77916"/>
              </p:ext>
            </p:extLst>
          </p:nvPr>
        </p:nvGraphicFramePr>
        <p:xfrm>
          <a:off x="514350" y="6388100"/>
          <a:ext cx="8763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660240" imgH="215640" progId="Equation.3">
                  <p:embed/>
                </p:oleObj>
              </mc:Choice>
              <mc:Fallback>
                <p:oleObj name="Equation" r:id="rId6" imgW="660240" imgH="21564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6388100"/>
                        <a:ext cx="876300" cy="287338"/>
                      </a:xfrm>
                      <a:prstGeom prst="rect">
                        <a:avLst/>
                      </a:prstGeom>
                      <a:solidFill>
                        <a:srgbClr val="95B3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5852"/>
              </p:ext>
            </p:extLst>
          </p:nvPr>
        </p:nvGraphicFramePr>
        <p:xfrm>
          <a:off x="498385" y="5713729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8" imgW="698500" imgH="254000" progId="Equation.3">
                  <p:embed/>
                </p:oleObj>
              </mc:Choice>
              <mc:Fallback>
                <p:oleObj name="Equation" r:id="rId8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385" y="5713729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5020387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6163275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874727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874727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9" imgW="203040" imgH="228600" progId="Equation.3">
                  <p:embed/>
                </p:oleObj>
              </mc:Choice>
              <mc:Fallback>
                <p:oleObj name="Equation" r:id="rId19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21" imgW="203040" imgH="228600" progId="Equation.3">
                  <p:embed/>
                </p:oleObj>
              </mc:Choice>
              <mc:Fallback>
                <p:oleObj name="Equation" r:id="rId2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00901"/>
              </p:ext>
            </p:extLst>
          </p:nvPr>
        </p:nvGraphicFramePr>
        <p:xfrm>
          <a:off x="3719513" y="5503863"/>
          <a:ext cx="20764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23" imgW="1384200" imgH="241200" progId="Equation.3">
                  <p:embed/>
                </p:oleObj>
              </mc:Choice>
              <mc:Fallback>
                <p:oleObj name="Equation" r:id="rId23" imgW="1384200" imgH="2412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19513" y="5503863"/>
                        <a:ext cx="20764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15777</TotalTime>
  <Words>205</Words>
  <Application>Microsoft Office PowerPoint</Application>
  <PresentationFormat>On-screen Show (4:3)</PresentationFormat>
  <Paragraphs>71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512</cp:revision>
  <dcterms:created xsi:type="dcterms:W3CDTF">2016-04-05T05:12:54Z</dcterms:created>
  <dcterms:modified xsi:type="dcterms:W3CDTF">2021-10-27T14:10:02Z</dcterms:modified>
</cp:coreProperties>
</file>