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94" r:id="rId3"/>
    <p:sldId id="327" r:id="rId4"/>
    <p:sldId id="328" r:id="rId5"/>
    <p:sldId id="330" r:id="rId6"/>
    <p:sldId id="33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4" autoAdjust="0"/>
    <p:restoredTop sz="96557" autoAdjust="0"/>
  </p:normalViewPr>
  <p:slideViewPr>
    <p:cSldViewPr snapToGrid="0" snapToObjects="1">
      <p:cViewPr varScale="1">
        <p:scale>
          <a:sx n="76" d="100"/>
          <a:sy n="76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9.e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21" Type="http://schemas.openxmlformats.org/officeDocument/2006/relationships/image" Target="../media/image11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4.emf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image" Target="../media/image16.png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emf"/><Relationship Id="rId14" Type="http://schemas.openxmlformats.org/officeDocument/2006/relationships/image" Target="../media/image21.wmf"/><Relationship Id="rId22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4" imgW="165100" imgH="241300" progId="Equation.3">
                  <p:embed/>
                </p:oleObj>
              </mc:Choice>
              <mc:Fallback>
                <p:oleObj name="Equation" r:id="rId4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6" imgW="1282700" imgH="254000" progId="Equation.3">
                  <p:embed/>
                </p:oleObj>
              </mc:Choice>
              <mc:Fallback>
                <p:oleObj name="Equation" r:id="rId6" imgW="1282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8" imgW="190500" imgH="254000" progId="Equation.3">
                  <p:embed/>
                </p:oleObj>
              </mc:Choice>
              <mc:Fallback>
                <p:oleObj name="Equation" r:id="rId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10" imgW="190500" imgH="254000" progId="Equation.3">
                  <p:embed/>
                </p:oleObj>
              </mc:Choice>
              <mc:Fallback>
                <p:oleObj name="Equation" r:id="rId1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tion" r:id="rId11" imgW="685800" imgH="241300" progId="Equation.3">
                  <p:embed/>
                </p:oleObj>
              </mc:Choice>
              <mc:Fallback>
                <p:oleObj name="Equation" r:id="rId11" imgW="68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" name="Equation" r:id="rId13" imgW="698500" imgH="254000" progId="Equation.3">
                  <p:embed/>
                </p:oleObj>
              </mc:Choice>
              <mc:Fallback>
                <p:oleObj name="Equation" r:id="rId13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" name="Equation" r:id="rId15" imgW="165100" imgH="241300" progId="Equation.3">
                  <p:embed/>
                </p:oleObj>
              </mc:Choice>
              <mc:Fallback>
                <p:oleObj name="Equation" r:id="rId1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Equation" r:id="rId17" imgW="190500" imgH="254000" progId="Equation.3">
                  <p:embed/>
                </p:oleObj>
              </mc:Choice>
              <mc:Fallback>
                <p:oleObj name="Equation" r:id="rId1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18" imgW="190500" imgH="241300" progId="Equation.3">
                  <p:embed/>
                </p:oleObj>
              </mc:Choice>
              <mc:Fallback>
                <p:oleObj name="Equation" r:id="rId18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" name="Equation" r:id="rId20" imgW="190500" imgH="254000" progId="Equation.3">
                  <p:embed/>
                </p:oleObj>
              </mc:Choice>
              <mc:Fallback>
                <p:oleObj name="Equation" r:id="rId2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" name="Equation" r:id="rId22" imgW="190500" imgH="254000" progId="Equation.3">
                  <p:embed/>
                </p:oleObj>
              </mc:Choice>
              <mc:Fallback>
                <p:oleObj name="Equation" r:id="rId22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" name="Equation" r:id="rId24" imgW="190500" imgH="241300" progId="Equation.3">
                  <p:embed/>
                </p:oleObj>
              </mc:Choice>
              <mc:Fallback>
                <p:oleObj name="Equation" r:id="rId24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" name="Equation" r:id="rId26" imgW="190500" imgH="254000" progId="Equation.3">
                  <p:embed/>
                </p:oleObj>
              </mc:Choice>
              <mc:Fallback>
                <p:oleObj name="Equation" r:id="rId2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" name="Equation" r:id="rId28" imgW="190500" imgH="254000" progId="Equation.3">
                  <p:embed/>
                </p:oleObj>
              </mc:Choice>
              <mc:Fallback>
                <p:oleObj name="Equation" r:id="rId2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158256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614527" y="5574107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211525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658425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580697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053565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203897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411951" y="4679781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053888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578294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23174" y="501898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470778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30595"/>
              </p:ext>
            </p:extLst>
          </p:nvPr>
        </p:nvGraphicFramePr>
        <p:xfrm>
          <a:off x="514350" y="6388100"/>
          <a:ext cx="8763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6388100"/>
                        <a:ext cx="876300" cy="287338"/>
                      </a:xfrm>
                      <a:prstGeom prst="rect">
                        <a:avLst/>
                      </a:prstGeom>
                      <a:solidFill>
                        <a:srgbClr val="95B3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5852"/>
              </p:ext>
            </p:extLst>
          </p:nvPr>
        </p:nvGraphicFramePr>
        <p:xfrm>
          <a:off x="498385" y="5713729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8" imgW="698500" imgH="254000" progId="Equation.3">
                  <p:embed/>
                </p:oleObj>
              </mc:Choice>
              <mc:Fallback>
                <p:oleObj name="Equation" r:id="rId8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385" y="5713729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5020387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877336" y="6171984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874727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cxnSpLocks/>
          </p:cNvCxnSpPr>
          <p:nvPr/>
        </p:nvCxnSpPr>
        <p:spPr>
          <a:xfrm flipV="1">
            <a:off x="5232928" y="5883436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90424"/>
              </p:ext>
            </p:extLst>
          </p:nvPr>
        </p:nvGraphicFramePr>
        <p:xfrm>
          <a:off x="3605162" y="5529945"/>
          <a:ext cx="2724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23" imgW="1815840" imgH="241200" progId="Equation.3">
                  <p:embed/>
                </p:oleObj>
              </mc:Choice>
              <mc:Fallback>
                <p:oleObj name="Equation" r:id="rId23" imgW="1815840" imgH="2412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05162" y="5529945"/>
                        <a:ext cx="2724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C9A399-B02C-25B7-84AE-21280C34C9CB}"/>
              </a:ext>
            </a:extLst>
          </p:cNvPr>
          <p:cNvSpPr/>
          <p:nvPr/>
        </p:nvSpPr>
        <p:spPr>
          <a:xfrm>
            <a:off x="0" y="17048"/>
            <a:ext cx="9144000" cy="270002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210012AB-A175-BC77-5C17-E85D40E00515}"/>
              </a:ext>
            </a:extLst>
          </p:cNvPr>
          <p:cNvSpPr/>
          <p:nvPr/>
        </p:nvSpPr>
        <p:spPr>
          <a:xfrm>
            <a:off x="3010040" y="990385"/>
            <a:ext cx="1107512" cy="93168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8C8C0-FF81-F95D-C932-1E058B8F96C6}"/>
              </a:ext>
            </a:extLst>
          </p:cNvPr>
          <p:cNvSpPr/>
          <p:nvPr/>
        </p:nvSpPr>
        <p:spPr>
          <a:xfrm>
            <a:off x="376918" y="1375425"/>
            <a:ext cx="1903247" cy="304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B22684-553B-64C3-7A5B-197C4AC86731}"/>
              </a:ext>
            </a:extLst>
          </p:cNvPr>
          <p:cNvSpPr/>
          <p:nvPr/>
        </p:nvSpPr>
        <p:spPr>
          <a:xfrm rot="16200000">
            <a:off x="2503040" y="1324579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/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ED3FE75C-20EB-6C7A-F7EC-83DDD2C38097}"/>
              </a:ext>
            </a:extLst>
          </p:cNvPr>
          <p:cNvSpPr/>
          <p:nvPr/>
        </p:nvSpPr>
        <p:spPr>
          <a:xfrm>
            <a:off x="1122652" y="927862"/>
            <a:ext cx="298505" cy="362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/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blipFill>
                <a:blip r:embed="rId3"/>
                <a:stretch>
                  <a:fillRect l="-9677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/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6ECFE3-50B1-A928-8CC6-15B8F9EF5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537" y="270829"/>
            <a:ext cx="3500418" cy="126728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092C0B5-A5B1-E6B9-3B17-DBD308B0111D}"/>
              </a:ext>
            </a:extLst>
          </p:cNvPr>
          <p:cNvSpPr/>
          <p:nvPr/>
        </p:nvSpPr>
        <p:spPr>
          <a:xfrm rot="14463604">
            <a:off x="4455362" y="947687"/>
            <a:ext cx="299693" cy="6418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769EF-5A2C-75AE-A617-A421E7D44330}"/>
              </a:ext>
            </a:extLst>
          </p:cNvPr>
          <p:cNvSpPr txBox="1"/>
          <p:nvPr/>
        </p:nvSpPr>
        <p:spPr>
          <a:xfrm>
            <a:off x="6484167" y="184780"/>
            <a:ext cx="1263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Train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3AF7A-7B54-DB85-4A0B-E8015BCB0D64}"/>
              </a:ext>
            </a:extLst>
          </p:cNvPr>
          <p:cNvSpPr txBox="1"/>
          <p:nvPr/>
        </p:nvSpPr>
        <p:spPr>
          <a:xfrm>
            <a:off x="165459" y="64542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Statistic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/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blipFill>
                <a:blip r:embed="rId6"/>
                <a:stretch>
                  <a:fillRect l="-5469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304C018-DCBF-A2B6-1A1F-C7AFE417E46D}"/>
              </a:ext>
            </a:extLst>
          </p:cNvPr>
          <p:cNvSpPr/>
          <p:nvPr/>
        </p:nvSpPr>
        <p:spPr>
          <a:xfrm>
            <a:off x="1073526" y="3861693"/>
            <a:ext cx="153733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37C3B30-7736-7B89-9FE7-DAB0CE1C85AC}"/>
              </a:ext>
            </a:extLst>
          </p:cNvPr>
          <p:cNvSpPr/>
          <p:nvPr/>
        </p:nvSpPr>
        <p:spPr>
          <a:xfrm rot="16200000">
            <a:off x="2871120" y="3859421"/>
            <a:ext cx="235495" cy="4354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03F82-D148-124E-E54F-A33F7E785EC1}"/>
              </a:ext>
            </a:extLst>
          </p:cNvPr>
          <p:cNvSpPr/>
          <p:nvPr/>
        </p:nvSpPr>
        <p:spPr>
          <a:xfrm>
            <a:off x="3356195" y="3897700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D680E-B420-2014-3CA7-B9561E0E10C3}"/>
              </a:ext>
            </a:extLst>
          </p:cNvPr>
          <p:cNvSpPr/>
          <p:nvPr/>
        </p:nvSpPr>
        <p:spPr>
          <a:xfrm>
            <a:off x="977190" y="3315387"/>
            <a:ext cx="3572613" cy="125625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CD070-3FAB-0FDD-65A0-23CAA771896C}"/>
              </a:ext>
            </a:extLst>
          </p:cNvPr>
          <p:cNvSpPr txBox="1"/>
          <p:nvPr/>
        </p:nvSpPr>
        <p:spPr>
          <a:xfrm>
            <a:off x="1019233" y="3341189"/>
            <a:ext cx="14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SBI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EF50D1-602F-AA64-3F07-8495308C061E}"/>
              </a:ext>
            </a:extLst>
          </p:cNvPr>
          <p:cNvSpPr/>
          <p:nvPr/>
        </p:nvSpPr>
        <p:spPr>
          <a:xfrm>
            <a:off x="6862711" y="1648485"/>
            <a:ext cx="669055" cy="676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/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26689F8-18B9-1882-E930-4E8B136E4876}"/>
              </a:ext>
            </a:extLst>
          </p:cNvPr>
          <p:cNvSpPr/>
          <p:nvPr/>
        </p:nvSpPr>
        <p:spPr>
          <a:xfrm rot="5400000">
            <a:off x="6034340" y="1674871"/>
            <a:ext cx="547553" cy="558230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649D-F03F-7D4B-21FC-ECE5D121FE05}"/>
              </a:ext>
            </a:extLst>
          </p:cNvPr>
          <p:cNvSpPr/>
          <p:nvPr/>
        </p:nvSpPr>
        <p:spPr>
          <a:xfrm>
            <a:off x="5162816" y="135024"/>
            <a:ext cx="3711217" cy="141999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DB3436A-7045-6D89-51F5-5B98458497C5}"/>
              </a:ext>
            </a:extLst>
          </p:cNvPr>
          <p:cNvSpPr/>
          <p:nvPr/>
        </p:nvSpPr>
        <p:spPr>
          <a:xfrm rot="16200000">
            <a:off x="4689833" y="3733117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D7849-85E5-9D8F-E6E6-7EE242C46B83}"/>
              </a:ext>
            </a:extLst>
          </p:cNvPr>
          <p:cNvSpPr/>
          <p:nvPr/>
        </p:nvSpPr>
        <p:spPr>
          <a:xfrm>
            <a:off x="5167269" y="3605543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/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𝒔𝒃𝒊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blipFill>
                <a:blip r:embed="rId8"/>
                <a:stretch>
                  <a:fillRect t="-6557" r="-654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07C35F4-0FD4-4EC3-1522-DC69BF8230A7}"/>
              </a:ext>
            </a:extLst>
          </p:cNvPr>
          <p:cNvSpPr/>
          <p:nvPr/>
        </p:nvSpPr>
        <p:spPr>
          <a:xfrm>
            <a:off x="5940512" y="3605543"/>
            <a:ext cx="286119" cy="69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/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blipFill>
                <a:blip r:embed="rId9"/>
                <a:stretch>
                  <a:fillRect l="-4167" r="-1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ECA89CAE-B39B-3DA5-A11E-1BBF403A1DF5}"/>
              </a:ext>
            </a:extLst>
          </p:cNvPr>
          <p:cNvSpPr/>
          <p:nvPr/>
        </p:nvSpPr>
        <p:spPr>
          <a:xfrm rot="16200000">
            <a:off x="6370560" y="371407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BDBD2-DC29-94A2-5F4A-D7872AA74BEE}"/>
              </a:ext>
            </a:extLst>
          </p:cNvPr>
          <p:cNvSpPr txBox="1"/>
          <p:nvPr/>
        </p:nvSpPr>
        <p:spPr>
          <a:xfrm>
            <a:off x="6923316" y="3291401"/>
            <a:ext cx="2027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SNLE</a:t>
            </a:r>
          </a:p>
          <a:p>
            <a:pPr algn="ctr"/>
            <a:r>
              <a:rPr lang="en-US" sz="1600" dirty="0"/>
              <a:t>Conditional Neural Density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/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blipFill>
                <a:blip r:embed="rId10"/>
                <a:stretch>
                  <a:fillRect l="-6832" t="-158182" r="-16770" b="-2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AD15E57-934F-36E4-506F-E260698DE6DD}"/>
              </a:ext>
            </a:extLst>
          </p:cNvPr>
          <p:cNvSpPr/>
          <p:nvPr/>
        </p:nvSpPr>
        <p:spPr>
          <a:xfrm>
            <a:off x="6882571" y="3220213"/>
            <a:ext cx="2089701" cy="14679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2455E4-AAC4-D89F-1D22-12D594E2B14B}"/>
              </a:ext>
            </a:extLst>
          </p:cNvPr>
          <p:cNvSpPr/>
          <p:nvPr/>
        </p:nvSpPr>
        <p:spPr>
          <a:xfrm>
            <a:off x="495608" y="5024821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/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blipFill>
                <a:blip r:embed="rId11"/>
                <a:stretch>
                  <a:fillRect l="-8602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Down 46">
            <a:extLst>
              <a:ext uri="{FF2B5EF4-FFF2-40B4-BE49-F238E27FC236}">
                <a16:creationId xmlns:a16="http://schemas.microsoft.com/office/drawing/2014/main" id="{F6D156D2-6804-0EEE-7E54-8E91E80AB8B2}"/>
              </a:ext>
            </a:extLst>
          </p:cNvPr>
          <p:cNvSpPr/>
          <p:nvPr/>
        </p:nvSpPr>
        <p:spPr>
          <a:xfrm rot="16200000">
            <a:off x="1378951" y="5156802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88C70C-6956-4B3C-05AC-35B45DB9C098}"/>
              </a:ext>
            </a:extLst>
          </p:cNvPr>
          <p:cNvSpPr/>
          <p:nvPr/>
        </p:nvSpPr>
        <p:spPr>
          <a:xfrm>
            <a:off x="1851212" y="5193223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931A157-C7AD-499F-84DA-43A868B3B271}"/>
              </a:ext>
            </a:extLst>
          </p:cNvPr>
          <p:cNvSpPr/>
          <p:nvPr/>
        </p:nvSpPr>
        <p:spPr>
          <a:xfrm rot="16200000">
            <a:off x="3164478" y="515336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47D85-5833-F9B1-98AC-4E710319A1DB}"/>
              </a:ext>
            </a:extLst>
          </p:cNvPr>
          <p:cNvSpPr txBox="1"/>
          <p:nvPr/>
        </p:nvSpPr>
        <p:spPr>
          <a:xfrm>
            <a:off x="4517697" y="4750852"/>
            <a:ext cx="202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MCMC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/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blipFill>
                <a:blip r:embed="rId12"/>
                <a:stretch>
                  <a:fillRect l="-1880" t="-21818" r="-282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DA6B9AE8-2116-28CF-8624-EFCD10BE7CD8}"/>
              </a:ext>
            </a:extLst>
          </p:cNvPr>
          <p:cNvSpPr/>
          <p:nvPr/>
        </p:nvSpPr>
        <p:spPr>
          <a:xfrm>
            <a:off x="3752961" y="4768444"/>
            <a:ext cx="3572612" cy="1054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9BA68D70-23F1-FB21-98AA-FC8372BD6467}"/>
              </a:ext>
            </a:extLst>
          </p:cNvPr>
          <p:cNvSpPr/>
          <p:nvPr/>
        </p:nvSpPr>
        <p:spPr>
          <a:xfrm rot="10800000">
            <a:off x="7687807" y="4867953"/>
            <a:ext cx="543587" cy="61530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26E22763-1412-3998-84D0-D4D1632ABAC9}"/>
              </a:ext>
            </a:extLst>
          </p:cNvPr>
          <p:cNvSpPr/>
          <p:nvPr/>
        </p:nvSpPr>
        <p:spPr>
          <a:xfrm rot="5400000">
            <a:off x="462443" y="3874523"/>
            <a:ext cx="358927" cy="418947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08499B-36A3-71DF-B2FF-A8E9F292FC7D}"/>
              </a:ext>
            </a:extLst>
          </p:cNvPr>
          <p:cNvSpPr/>
          <p:nvPr/>
        </p:nvSpPr>
        <p:spPr>
          <a:xfrm>
            <a:off x="0" y="2800373"/>
            <a:ext cx="9143999" cy="31809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B4F53-7607-B0D1-F281-861602B11A4F}"/>
              </a:ext>
            </a:extLst>
          </p:cNvPr>
          <p:cNvSpPr txBox="1"/>
          <p:nvPr/>
        </p:nvSpPr>
        <p:spPr>
          <a:xfrm>
            <a:off x="165459" y="2844496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SNLE (SNRE/SNPE)</a:t>
            </a:r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F46D930D-BD14-7460-00F7-E0D76352D2EE}"/>
              </a:ext>
            </a:extLst>
          </p:cNvPr>
          <p:cNvSpPr/>
          <p:nvPr/>
        </p:nvSpPr>
        <p:spPr>
          <a:xfrm rot="5400000">
            <a:off x="5342748" y="5904731"/>
            <a:ext cx="458641" cy="818504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ta visualization - Python: &quot;Normalizing&quot; kde, so it always lines up with  histogram - Cross Validated">
            <a:extLst>
              <a:ext uri="{FF2B5EF4-FFF2-40B4-BE49-F238E27FC236}">
                <a16:creationId xmlns:a16="http://schemas.microsoft.com/office/drawing/2014/main" id="{80257948-AF34-D357-43FA-8F663CC2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34" y="5981479"/>
            <a:ext cx="1261053" cy="8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/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blipFill>
                <a:blip r:embed="rId14"/>
                <a:stretch>
                  <a:fillRect t="-6667" r="-18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39CC3-AF48-F3DF-A9BD-4D113220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95337"/>
            <a:ext cx="905827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4A35D-2E86-26C7-F655-C8752ABB868D}"/>
              </a:ext>
            </a:extLst>
          </p:cNvPr>
          <p:cNvSpPr txBox="1"/>
          <p:nvPr/>
        </p:nvSpPr>
        <p:spPr>
          <a:xfrm>
            <a:off x="190500" y="101600"/>
            <a:ext cx="275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Lotka</a:t>
            </a:r>
            <a:r>
              <a:rPr lang="en-US" sz="3200" b="1" dirty="0"/>
              <a:t> Volterra</a:t>
            </a:r>
          </a:p>
        </p:txBody>
      </p:sp>
    </p:spTree>
    <p:extLst>
      <p:ext uri="{BB962C8B-B14F-4D97-AF65-F5344CB8AC3E}">
        <p14:creationId xmlns:p14="http://schemas.microsoft.com/office/powerpoint/2010/main" val="2266283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16037</TotalTime>
  <Words>263</Words>
  <Application>Microsoft Office PowerPoint</Application>
  <PresentationFormat>On-screen Show (4:3)</PresentationFormat>
  <Paragraphs>105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520</cp:revision>
  <dcterms:created xsi:type="dcterms:W3CDTF">2016-04-05T05:12:54Z</dcterms:created>
  <dcterms:modified xsi:type="dcterms:W3CDTF">2022-05-04T15:46:55Z</dcterms:modified>
</cp:coreProperties>
</file>