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09"/>
  </p:normalViewPr>
  <p:slideViewPr>
    <p:cSldViewPr snapToGrid="0">
      <p:cViewPr varScale="1">
        <p:scale>
          <a:sx n="113" d="100"/>
          <a:sy n="113" d="100"/>
        </p:scale>
        <p:origin x="17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A01318-D219-4F2F-A80F-F61A8ECE5D3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DD59FF9-C6BB-4C0E-AB22-ECE39D930C57}">
      <dgm:prSet/>
      <dgm:spPr/>
      <dgm:t>
        <a:bodyPr/>
        <a:lstStyle/>
        <a:p>
          <a:r>
            <a:rPr lang="cs-CZ"/>
            <a:t>funkční simulace </a:t>
          </a:r>
          <a:endParaRPr lang="en-US"/>
        </a:p>
      </dgm:t>
    </dgm:pt>
    <dgm:pt modelId="{C2B7D6E0-1922-49A7-A079-A7E5662B5CD5}" type="parTrans" cxnId="{A39581A5-5F71-4A32-B78E-0F6A4D35BEA7}">
      <dgm:prSet/>
      <dgm:spPr/>
      <dgm:t>
        <a:bodyPr/>
        <a:lstStyle/>
        <a:p>
          <a:endParaRPr lang="en-US"/>
        </a:p>
      </dgm:t>
    </dgm:pt>
    <dgm:pt modelId="{29AD0C2C-1D55-4DCC-AC63-9E237FF30AB7}" type="sibTrans" cxnId="{A39581A5-5F71-4A32-B78E-0F6A4D35BEA7}">
      <dgm:prSet/>
      <dgm:spPr/>
      <dgm:t>
        <a:bodyPr/>
        <a:lstStyle/>
        <a:p>
          <a:endParaRPr lang="en-US"/>
        </a:p>
      </dgm:t>
    </dgm:pt>
    <dgm:pt modelId="{DB7D302C-55C8-41B7-BB3B-E438B53BD991}">
      <dgm:prSet/>
      <dgm:spPr/>
      <dgm:t>
        <a:bodyPr/>
        <a:lstStyle/>
        <a:p>
          <a:r>
            <a:rPr lang="cs-CZ"/>
            <a:t>implementace OOP</a:t>
          </a:r>
          <a:endParaRPr lang="en-US"/>
        </a:p>
      </dgm:t>
    </dgm:pt>
    <dgm:pt modelId="{C38F51AC-F730-41AB-8486-BC4901B0F51B}" type="parTrans" cxnId="{A0B2EF4C-B224-465F-BC24-209EE5ACE173}">
      <dgm:prSet/>
      <dgm:spPr/>
      <dgm:t>
        <a:bodyPr/>
        <a:lstStyle/>
        <a:p>
          <a:endParaRPr lang="en-US"/>
        </a:p>
      </dgm:t>
    </dgm:pt>
    <dgm:pt modelId="{65E6839C-1C72-4CF0-847D-3D6441557270}" type="sibTrans" cxnId="{A0B2EF4C-B224-465F-BC24-209EE5ACE173}">
      <dgm:prSet/>
      <dgm:spPr/>
      <dgm:t>
        <a:bodyPr/>
        <a:lstStyle/>
        <a:p>
          <a:endParaRPr lang="en-US"/>
        </a:p>
      </dgm:t>
    </dgm:pt>
    <dgm:pt modelId="{2F6AA8A3-10B1-41C5-8042-0E420DAE67F0}">
      <dgm:prSet/>
      <dgm:spPr/>
      <dgm:t>
        <a:bodyPr/>
        <a:lstStyle/>
        <a:p>
          <a:r>
            <a:rPr lang="cs-CZ"/>
            <a:t>osvojení si základních konceptů diskrétních simulací</a:t>
          </a:r>
          <a:endParaRPr lang="en-US"/>
        </a:p>
      </dgm:t>
    </dgm:pt>
    <dgm:pt modelId="{D434EC8A-061D-4B90-81F0-7E677DB1E2FA}" type="parTrans" cxnId="{48FE1F44-915C-4CCD-BF25-ED60B9B480F8}">
      <dgm:prSet/>
      <dgm:spPr/>
      <dgm:t>
        <a:bodyPr/>
        <a:lstStyle/>
        <a:p>
          <a:endParaRPr lang="en-US"/>
        </a:p>
      </dgm:t>
    </dgm:pt>
    <dgm:pt modelId="{887F6523-AB4B-40BA-9A71-42A6ED23048A}" type="sibTrans" cxnId="{48FE1F44-915C-4CCD-BF25-ED60B9B480F8}">
      <dgm:prSet/>
      <dgm:spPr/>
      <dgm:t>
        <a:bodyPr/>
        <a:lstStyle/>
        <a:p>
          <a:endParaRPr lang="en-US"/>
        </a:p>
      </dgm:t>
    </dgm:pt>
    <dgm:pt modelId="{595EB8F1-6016-F84B-93A7-FF8E19C27D91}" type="pres">
      <dgm:prSet presAssocID="{10A01318-D219-4F2F-A80F-F61A8ECE5D35}" presName="linear" presStyleCnt="0">
        <dgm:presLayoutVars>
          <dgm:animLvl val="lvl"/>
          <dgm:resizeHandles val="exact"/>
        </dgm:presLayoutVars>
      </dgm:prSet>
      <dgm:spPr/>
    </dgm:pt>
    <dgm:pt modelId="{223FBE86-7203-5043-BCAD-AD94B2B47D6A}" type="pres">
      <dgm:prSet presAssocID="{2DD59FF9-C6BB-4C0E-AB22-ECE39D930C5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FF97A38-E930-2442-8394-59C1459E27D8}" type="pres">
      <dgm:prSet presAssocID="{29AD0C2C-1D55-4DCC-AC63-9E237FF30AB7}" presName="spacer" presStyleCnt="0"/>
      <dgm:spPr/>
    </dgm:pt>
    <dgm:pt modelId="{B0F14BD0-BC00-8142-A9A8-8B8EB42ADB9A}" type="pres">
      <dgm:prSet presAssocID="{DB7D302C-55C8-41B7-BB3B-E438B53BD9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C7E882C-BACA-664B-9133-AAD30250CADA}" type="pres">
      <dgm:prSet presAssocID="{65E6839C-1C72-4CF0-847D-3D6441557270}" presName="spacer" presStyleCnt="0"/>
      <dgm:spPr/>
    </dgm:pt>
    <dgm:pt modelId="{DE40A967-6372-5645-8A05-795DF860416C}" type="pres">
      <dgm:prSet presAssocID="{2F6AA8A3-10B1-41C5-8042-0E420DAE67F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F287600-F0FC-F045-8C0B-6016659EBCB0}" type="presOf" srcId="{DB7D302C-55C8-41B7-BB3B-E438B53BD991}" destId="{B0F14BD0-BC00-8142-A9A8-8B8EB42ADB9A}" srcOrd="0" destOrd="0" presId="urn:microsoft.com/office/officeart/2005/8/layout/vList2"/>
    <dgm:cxn modelId="{48FE1F44-915C-4CCD-BF25-ED60B9B480F8}" srcId="{10A01318-D219-4F2F-A80F-F61A8ECE5D35}" destId="{2F6AA8A3-10B1-41C5-8042-0E420DAE67F0}" srcOrd="2" destOrd="0" parTransId="{D434EC8A-061D-4B90-81F0-7E677DB1E2FA}" sibTransId="{887F6523-AB4B-40BA-9A71-42A6ED23048A}"/>
    <dgm:cxn modelId="{A0B2EF4C-B224-465F-BC24-209EE5ACE173}" srcId="{10A01318-D219-4F2F-A80F-F61A8ECE5D35}" destId="{DB7D302C-55C8-41B7-BB3B-E438B53BD991}" srcOrd="1" destOrd="0" parTransId="{C38F51AC-F730-41AB-8486-BC4901B0F51B}" sibTransId="{65E6839C-1C72-4CF0-847D-3D6441557270}"/>
    <dgm:cxn modelId="{A39581A5-5F71-4A32-B78E-0F6A4D35BEA7}" srcId="{10A01318-D219-4F2F-A80F-F61A8ECE5D35}" destId="{2DD59FF9-C6BB-4C0E-AB22-ECE39D930C57}" srcOrd="0" destOrd="0" parTransId="{C2B7D6E0-1922-49A7-A079-A7E5662B5CD5}" sibTransId="{29AD0C2C-1D55-4DCC-AC63-9E237FF30AB7}"/>
    <dgm:cxn modelId="{5A2344C4-FCCC-5C48-8AA9-A97AB3FB5E78}" type="presOf" srcId="{10A01318-D219-4F2F-A80F-F61A8ECE5D35}" destId="{595EB8F1-6016-F84B-93A7-FF8E19C27D91}" srcOrd="0" destOrd="0" presId="urn:microsoft.com/office/officeart/2005/8/layout/vList2"/>
    <dgm:cxn modelId="{9DAF25CA-8ACE-A14F-AD71-E12B1AC4A241}" type="presOf" srcId="{2DD59FF9-C6BB-4C0E-AB22-ECE39D930C57}" destId="{223FBE86-7203-5043-BCAD-AD94B2B47D6A}" srcOrd="0" destOrd="0" presId="urn:microsoft.com/office/officeart/2005/8/layout/vList2"/>
    <dgm:cxn modelId="{C9ECF8FB-DB69-D94C-ADEA-853423E45572}" type="presOf" srcId="{2F6AA8A3-10B1-41C5-8042-0E420DAE67F0}" destId="{DE40A967-6372-5645-8A05-795DF860416C}" srcOrd="0" destOrd="0" presId="urn:microsoft.com/office/officeart/2005/8/layout/vList2"/>
    <dgm:cxn modelId="{A031A77E-B8FB-4D4E-B636-847940BB80F9}" type="presParOf" srcId="{595EB8F1-6016-F84B-93A7-FF8E19C27D91}" destId="{223FBE86-7203-5043-BCAD-AD94B2B47D6A}" srcOrd="0" destOrd="0" presId="urn:microsoft.com/office/officeart/2005/8/layout/vList2"/>
    <dgm:cxn modelId="{272F8F7E-6AD6-A147-8835-AB85D72734EA}" type="presParOf" srcId="{595EB8F1-6016-F84B-93A7-FF8E19C27D91}" destId="{6FF97A38-E930-2442-8394-59C1459E27D8}" srcOrd="1" destOrd="0" presId="urn:microsoft.com/office/officeart/2005/8/layout/vList2"/>
    <dgm:cxn modelId="{EEB89461-EEE8-684F-BB2C-93D8DA713459}" type="presParOf" srcId="{595EB8F1-6016-F84B-93A7-FF8E19C27D91}" destId="{B0F14BD0-BC00-8142-A9A8-8B8EB42ADB9A}" srcOrd="2" destOrd="0" presId="urn:microsoft.com/office/officeart/2005/8/layout/vList2"/>
    <dgm:cxn modelId="{C8261B74-CA7C-AB46-88AE-8745BB4FD9D0}" type="presParOf" srcId="{595EB8F1-6016-F84B-93A7-FF8E19C27D91}" destId="{FC7E882C-BACA-664B-9133-AAD30250CADA}" srcOrd="3" destOrd="0" presId="urn:microsoft.com/office/officeart/2005/8/layout/vList2"/>
    <dgm:cxn modelId="{F9776750-9ECF-7547-B3B4-40ECD6800EF9}" type="presParOf" srcId="{595EB8F1-6016-F84B-93A7-FF8E19C27D91}" destId="{DE40A967-6372-5645-8A05-795DF860416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FBE86-7203-5043-BCAD-AD94B2B47D6A}">
      <dsp:nvSpPr>
        <dsp:cNvPr id="0" name=""/>
        <dsp:cNvSpPr/>
      </dsp:nvSpPr>
      <dsp:spPr>
        <a:xfrm>
          <a:off x="0" y="506403"/>
          <a:ext cx="5077071" cy="11917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/>
            <a:t>funkční simulace </a:t>
          </a:r>
          <a:endParaRPr lang="en-US" sz="3000" kern="1200"/>
        </a:p>
      </dsp:txBody>
      <dsp:txXfrm>
        <a:off x="58177" y="564580"/>
        <a:ext cx="4960717" cy="1075400"/>
      </dsp:txXfrm>
    </dsp:sp>
    <dsp:sp modelId="{B0F14BD0-BC00-8142-A9A8-8B8EB42ADB9A}">
      <dsp:nvSpPr>
        <dsp:cNvPr id="0" name=""/>
        <dsp:cNvSpPr/>
      </dsp:nvSpPr>
      <dsp:spPr>
        <a:xfrm>
          <a:off x="0" y="1784558"/>
          <a:ext cx="5077071" cy="119175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/>
            <a:t>implementace OOP</a:t>
          </a:r>
          <a:endParaRPr lang="en-US" sz="3000" kern="1200"/>
        </a:p>
      </dsp:txBody>
      <dsp:txXfrm>
        <a:off x="58177" y="1842735"/>
        <a:ext cx="4960717" cy="1075400"/>
      </dsp:txXfrm>
    </dsp:sp>
    <dsp:sp modelId="{DE40A967-6372-5645-8A05-795DF860416C}">
      <dsp:nvSpPr>
        <dsp:cNvPr id="0" name=""/>
        <dsp:cNvSpPr/>
      </dsp:nvSpPr>
      <dsp:spPr>
        <a:xfrm>
          <a:off x="0" y="3062712"/>
          <a:ext cx="5077071" cy="119175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000" kern="1200"/>
            <a:t>osvojení si základních konceptů diskrétních simulací</a:t>
          </a:r>
          <a:endParaRPr lang="en-US" sz="3000" kern="1200"/>
        </a:p>
      </dsp:txBody>
      <dsp:txXfrm>
        <a:off x="58177" y="3120889"/>
        <a:ext cx="4960717" cy="1075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F8B37-099E-5247-8FAE-B10FDF5C7F81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E8407-EA9D-4B4A-84F3-5892370736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271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E8407-EA9D-4B4A-84F3-58923707361A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566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3462D6-7A32-C8C1-1F20-B53CBD7AB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C4A331E-3A70-8A2F-DEDB-74B6B2DF1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FACD6F0-09E2-E8FA-DE86-8540C763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DD12-DBC2-0347-84EE-0A37021778FE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80FC1F1-1262-94D7-4A6D-8728185C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7FB7165-D7FE-BC33-96F5-5C357F59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6E0C-1507-694C-8E29-E2D631F883C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010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AB2E9A-C3C3-430E-9065-70D42BF0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F694526-81EC-5002-7C24-FFA239CB6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5C4FE81-6648-A4B5-C09F-46D5D5F5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DD12-DBC2-0347-84EE-0A37021778FE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3139F7B-AE6E-5457-2C37-9C9B8248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E20AEE2-EE31-94FF-973C-62936796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6E0C-1507-694C-8E29-E2D631F883C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178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ADD53E4-9D3F-B14A-10FB-50ADF4846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E305009-48F3-9328-DD9D-279354DE1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322211D-E5AC-B93A-2F5F-4E6C4BC1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DD12-DBC2-0347-84EE-0A37021778FE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6C7ECA9-70C8-1A85-054D-4B266DBB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2A2441-FFB5-918E-5FC7-839A3D24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6E0C-1507-694C-8E29-E2D631F883C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847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C4D90E-2845-7D93-E3CD-506F0F99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A8FDBE-0413-2367-7EA3-DC9A62E7B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73FFC44-3831-8891-2889-04F89E80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DD12-DBC2-0347-84EE-0A37021778FE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B4B56F-5AB3-3B8B-AE7D-F574D11D8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720DE73-19C5-1433-FC46-133A1C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6E0C-1507-694C-8E29-E2D631F883C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103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854BEE-7D13-E948-1D57-FF1775C1F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8B0D2B8-88C3-C623-5BA4-001EED8A3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F567D0A-3511-9BA2-C510-95E4F89C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DD12-DBC2-0347-84EE-0A37021778FE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2E1ECF0-6BF2-A54A-F246-1C3E99B9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60551A-2E2D-E1D2-95CD-67ABEBA6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6E0C-1507-694C-8E29-E2D631F883C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455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C99FB4-6380-8D8A-BCC5-B7660B64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797E4DD-4364-867B-467F-A0C8C6F26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607D906-CCE6-D12E-B2F3-8C8E97080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C5BC669-B4F2-7027-0C56-6D4C44A3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DD12-DBC2-0347-84EE-0A37021778FE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4C45019-F4F1-B95D-4575-9355932D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2F9E21A-9A80-7E78-F87E-EBBEB003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6E0C-1507-694C-8E29-E2D631F883C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705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1FF81A-FE3E-925B-5BB3-9ACA8DCB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19D3E2A-0034-46DC-2EA5-D93CDE29C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38FCF1F-F455-6930-24A9-166487103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86E37B1-7BD2-D7F7-91EA-C454A8EB5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09FF4B7-1789-299C-316E-80C511E31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923C4332-820D-8F1A-9F73-E5AB2CEE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DD12-DBC2-0347-84EE-0A37021778FE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D999F993-D93B-C61A-691E-4885530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E44A88CC-B9F3-F102-6D04-A94EAA12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6E0C-1507-694C-8E29-E2D631F883C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597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02B3DF-4C7C-ACEB-F4D0-8F315F6B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F7BF8DC-0D25-61F5-79CA-39B48C93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DD12-DBC2-0347-84EE-0A37021778FE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E81051E-053C-F791-2B83-61E46F1C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74CA251-DCD1-ACE1-9563-A83222EC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6E0C-1507-694C-8E29-E2D631F883C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284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BA9CA02-BE08-42C2-487F-DC0E66BC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DD12-DBC2-0347-84EE-0A37021778FE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7B5687A-117D-5394-ACE2-8F692538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BA189A3-1A1D-2F53-51A0-752A18E8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6E0C-1507-694C-8E29-E2D631F883C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08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3E4D33-FBB7-0A1B-5D5B-DB82EC62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F752B03-A8A7-B5B1-E084-BF12F2E9B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F54FBA3-E2F7-E87F-1C22-A392CA197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A300B7A-09B1-F8AF-4172-FCB0E010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DD12-DBC2-0347-84EE-0A37021778FE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F2177C0-B3D9-22F8-FF4A-3065EE36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DB806B0-A47B-99EB-E46E-6A65C824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6E0C-1507-694C-8E29-E2D631F883C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964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B82ECD-BBD8-4E53-C8D4-A9578178C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D7F0B77E-2343-14AF-625F-5C81CD5EE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CE7570F-5301-5E33-E4C0-EDBA09EA9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98752CB-36B2-0A63-6C75-62C35889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DD12-DBC2-0347-84EE-0A37021778FE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838BA2A-1BB5-A832-CF0F-BE4B47C6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3F41D73-8FDC-54C8-18D2-E8C5C936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06E0C-1507-694C-8E29-E2D631F883C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936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536A87B-6D69-0521-E277-56CC38D6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4E5846F-0E1E-C2CE-2BB4-49D9C0A07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5D66535-9176-E1C9-C5CB-65C7BECB6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DDD12-DBC2-0347-84EE-0A37021778FE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860A431-B8E1-DE9F-EAD9-0474943F3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BB50C02-C717-B8C8-E6A8-2D66E014F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06E0C-1507-694C-8E29-E2D631F883C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836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80436FF-FFA8-CA0A-21A6-B08F2CBBD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cs-CZ" sz="11500"/>
              <a:t>Fyzikální engine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A5CE01E-1544-29FA-1F2F-A46E6C5C8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cs-CZ" dirty="0"/>
              <a:t>Vít Ungermann 8.M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378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8C56AD7-FA87-2217-3986-B8CAD209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cs-CZ" sz="7200"/>
              <a:t>Možná zlepšení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54A2E6-57DF-4BCC-68ED-AF3FB53E1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cs-CZ" sz="2400"/>
              <a:t>chytřejší detekce kolizí </a:t>
            </a:r>
          </a:p>
          <a:p>
            <a:r>
              <a:rPr lang="cs-CZ" sz="2400"/>
              <a:t>broad &amp; narrow phase </a:t>
            </a:r>
          </a:p>
          <a:p>
            <a:r>
              <a:rPr lang="cs-CZ" sz="2400"/>
              <a:t>rozšíření na obecné konvexní mnohoúhelníky </a:t>
            </a:r>
          </a:p>
          <a:p>
            <a:r>
              <a:rPr lang="cs-CZ" sz="2400"/>
              <a:t>vylepšení UX</a:t>
            </a:r>
          </a:p>
        </p:txBody>
      </p:sp>
    </p:spTree>
    <p:extLst>
      <p:ext uri="{BB962C8B-B14F-4D97-AF65-F5344CB8AC3E}">
        <p14:creationId xmlns:p14="http://schemas.microsoft.com/office/powerpoint/2010/main" val="2174558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1B4DBCA-184D-3975-06B3-B9F0BA7E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060848" cy="4480726"/>
          </a:xfrm>
        </p:spPr>
        <p:txBody>
          <a:bodyPr>
            <a:normAutofit/>
          </a:bodyPr>
          <a:lstStyle/>
          <a:p>
            <a:pPr algn="r"/>
            <a:r>
              <a:rPr lang="cs-CZ" sz="6600"/>
              <a:t>Závěr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9FCBE05-E963-41B2-97FD-8631A61EB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250" y="323519"/>
            <a:ext cx="7217311" cy="6212748"/>
          </a:xfrm>
          <a:custGeom>
            <a:avLst/>
            <a:gdLst>
              <a:gd name="connsiteX0" fmla="*/ 0 w 7217311"/>
              <a:gd name="connsiteY0" fmla="*/ 0 h 6212748"/>
              <a:gd name="connsiteX1" fmla="*/ 1121310 w 7217311"/>
              <a:gd name="connsiteY1" fmla="*/ 0 h 6212748"/>
              <a:gd name="connsiteX2" fmla="*/ 1837014 w 7217311"/>
              <a:gd name="connsiteY2" fmla="*/ 0 h 6212748"/>
              <a:gd name="connsiteX3" fmla="*/ 2893412 w 7217311"/>
              <a:gd name="connsiteY3" fmla="*/ 0 h 6212748"/>
              <a:gd name="connsiteX4" fmla="*/ 3635911 w 7217311"/>
              <a:gd name="connsiteY4" fmla="*/ 0 h 6212748"/>
              <a:gd name="connsiteX5" fmla="*/ 3635913 w 7217311"/>
              <a:gd name="connsiteY5" fmla="*/ 0 h 6212748"/>
              <a:gd name="connsiteX6" fmla="*/ 7217311 w 7217311"/>
              <a:gd name="connsiteY6" fmla="*/ 0 h 6212748"/>
              <a:gd name="connsiteX7" fmla="*/ 7217311 w 7217311"/>
              <a:gd name="connsiteY7" fmla="*/ 2864954 h 6212748"/>
              <a:gd name="connsiteX8" fmla="*/ 3773866 w 7217311"/>
              <a:gd name="connsiteY8" fmla="*/ 6212748 h 6212748"/>
              <a:gd name="connsiteX9" fmla="*/ 2893412 w 7217311"/>
              <a:gd name="connsiteY9" fmla="*/ 6212748 h 6212748"/>
              <a:gd name="connsiteX10" fmla="*/ 2893412 w 7217311"/>
              <a:gd name="connsiteY10" fmla="*/ 6210962 h 6212748"/>
              <a:gd name="connsiteX11" fmla="*/ 1837014 w 7217311"/>
              <a:gd name="connsiteY11" fmla="*/ 6210962 h 6212748"/>
              <a:gd name="connsiteX12" fmla="*/ 1837014 w 7217311"/>
              <a:gd name="connsiteY12" fmla="*/ 6212748 h 6212748"/>
              <a:gd name="connsiteX13" fmla="*/ 0 w 7217311"/>
              <a:gd name="connsiteY13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17311" h="6212748">
                <a:moveTo>
                  <a:pt x="0" y="0"/>
                </a:moveTo>
                <a:lnTo>
                  <a:pt x="1121310" y="0"/>
                </a:lnTo>
                <a:lnTo>
                  <a:pt x="1837014" y="0"/>
                </a:lnTo>
                <a:lnTo>
                  <a:pt x="2893412" y="0"/>
                </a:lnTo>
                <a:lnTo>
                  <a:pt x="3635911" y="0"/>
                </a:lnTo>
                <a:lnTo>
                  <a:pt x="3635913" y="0"/>
                </a:lnTo>
                <a:lnTo>
                  <a:pt x="7217311" y="0"/>
                </a:lnTo>
                <a:lnTo>
                  <a:pt x="7217311" y="2864954"/>
                </a:lnTo>
                <a:lnTo>
                  <a:pt x="3773866" y="6212748"/>
                </a:lnTo>
                <a:lnTo>
                  <a:pt x="2893412" y="6212748"/>
                </a:lnTo>
                <a:lnTo>
                  <a:pt x="2893412" y="6210962"/>
                </a:lnTo>
                <a:lnTo>
                  <a:pt x="1837014" y="6210962"/>
                </a:lnTo>
                <a:lnTo>
                  <a:pt x="1837014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233ACE-F3A1-4543-B9F4-425DDA57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A4CB9343-09E5-43C3-7550-F2A1A63EAE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140388"/>
              </p:ext>
            </p:extLst>
          </p:nvPr>
        </p:nvGraphicFramePr>
        <p:xfrm>
          <a:off x="5101143" y="1008993"/>
          <a:ext cx="5077071" cy="476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603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81D66B2-35FA-6C3C-790A-0B2F4D5B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Vaše</a:t>
            </a:r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1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dotazy</a:t>
            </a:r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7535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97F104-FE76-DE20-AD72-140BE409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cs-CZ" sz="6600"/>
              <a:t>Obsah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44A941-946F-528A-DE6A-A58F29534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cs-CZ" sz="1900" dirty="0"/>
              <a:t>Úvod </a:t>
            </a:r>
          </a:p>
          <a:p>
            <a:r>
              <a:rPr lang="cs-CZ" sz="1900" dirty="0"/>
              <a:t>Jednotlivé kroky v simulaci</a:t>
            </a:r>
          </a:p>
          <a:p>
            <a:r>
              <a:rPr lang="cs-CZ" sz="1900" dirty="0"/>
              <a:t>Detekce a následné řešení kolizí</a:t>
            </a:r>
          </a:p>
          <a:p>
            <a:r>
              <a:rPr lang="cs-CZ" sz="1900" dirty="0"/>
              <a:t>Výpočet pozice </a:t>
            </a:r>
          </a:p>
          <a:p>
            <a:r>
              <a:rPr lang="cs-CZ" sz="1900" dirty="0"/>
              <a:t>Technologie využité k implementaci</a:t>
            </a:r>
          </a:p>
          <a:p>
            <a:r>
              <a:rPr lang="cs-CZ" sz="1900" dirty="0"/>
              <a:t>Praktická ukázka</a:t>
            </a:r>
          </a:p>
          <a:p>
            <a:r>
              <a:rPr lang="cs-CZ" sz="1900" dirty="0"/>
              <a:t>Možná vylepšení</a:t>
            </a:r>
          </a:p>
          <a:p>
            <a:r>
              <a:rPr lang="cs-CZ" sz="1900" dirty="0"/>
              <a:t>Závěr</a:t>
            </a:r>
          </a:p>
          <a:p>
            <a:r>
              <a:rPr lang="cs-CZ" sz="1900" dirty="0"/>
              <a:t>Prostor na dotazy </a:t>
            </a:r>
          </a:p>
          <a:p>
            <a:endParaRPr lang="cs-CZ" sz="1900" dirty="0"/>
          </a:p>
        </p:txBody>
      </p:sp>
    </p:spTree>
    <p:extLst>
      <p:ext uri="{BB962C8B-B14F-4D97-AF65-F5344CB8AC3E}">
        <p14:creationId xmlns:p14="http://schemas.microsoft.com/office/powerpoint/2010/main" val="239310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FE108D7-0DF5-277A-87C9-4E23136A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cs-CZ" sz="7200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3E3F75-49B4-127D-2C33-ED595BEE3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cs-CZ" sz="2400"/>
              <a:t>Proč dělat něco, co už dávno funguje?</a:t>
            </a:r>
          </a:p>
          <a:p>
            <a:r>
              <a:rPr lang="cs-CZ" sz="2400"/>
              <a:t>Co to vlastně ten fyzikální engine je?</a:t>
            </a:r>
          </a:p>
          <a:p>
            <a:r>
              <a:rPr lang="cs-CZ" sz="2400"/>
              <a:t>K čemu slouží?</a:t>
            </a:r>
          </a:p>
          <a:p>
            <a:pPr marL="0" indent="0">
              <a:buNone/>
            </a:pPr>
            <a:endParaRPr lang="cs-CZ" sz="2400"/>
          </a:p>
        </p:txBody>
      </p:sp>
    </p:spTree>
    <p:extLst>
      <p:ext uri="{BB962C8B-B14F-4D97-AF65-F5344CB8AC3E}">
        <p14:creationId xmlns:p14="http://schemas.microsoft.com/office/powerpoint/2010/main" val="351456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CF974A1-D105-B002-B1E8-DBBA0E57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cs-CZ" sz="5600"/>
              <a:t>Jednotlivé kroky v simulaci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131E88-22B7-F8DE-C55D-4DF18E58A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cs-CZ" sz="2400"/>
              <a:t>diskrétní simulace</a:t>
            </a:r>
          </a:p>
          <a:p>
            <a:r>
              <a:rPr lang="cs-CZ" sz="2400"/>
              <a:t>pohyb těles po malých krocích</a:t>
            </a:r>
          </a:p>
          <a:p>
            <a:r>
              <a:rPr lang="cs-CZ" sz="2400"/>
              <a:t>detekce překrytí →  kolize </a:t>
            </a:r>
          </a:p>
          <a:p>
            <a:r>
              <a:rPr lang="cs-CZ" sz="2400"/>
              <a:t>výpočet kolize </a:t>
            </a:r>
          </a:p>
          <a:p>
            <a:r>
              <a:rPr lang="cs-CZ" sz="2400"/>
              <a:t>aktualizace pozice</a:t>
            </a:r>
          </a:p>
          <a:p>
            <a:endParaRPr lang="cs-CZ" sz="2400"/>
          </a:p>
        </p:txBody>
      </p:sp>
    </p:spTree>
    <p:extLst>
      <p:ext uri="{BB962C8B-B14F-4D97-AF65-F5344CB8AC3E}">
        <p14:creationId xmlns:p14="http://schemas.microsoft.com/office/powerpoint/2010/main" val="162351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5BFDFD4-C413-7A24-D927-61A46CC85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302758"/>
            <a:ext cx="9613396" cy="1137111"/>
          </a:xfrm>
        </p:spPr>
        <p:txBody>
          <a:bodyPr>
            <a:normAutofit/>
          </a:bodyPr>
          <a:lstStyle/>
          <a:p>
            <a:r>
              <a:rPr lang="cs-CZ" sz="5400" dirty="0"/>
              <a:t>Detekce a řešení kolizí</a:t>
            </a: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2480EF54-3A6A-169E-BE85-A5D77959A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6340" y="661440"/>
            <a:ext cx="2970107" cy="297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asic shapes collision detection without complicated maths - Petamind">
            <a:extLst>
              <a:ext uri="{FF2B5EF4-FFF2-40B4-BE49-F238E27FC236}">
                <a16:creationId xmlns:a16="http://schemas.microsoft.com/office/drawing/2014/main" id="{3D45CB72-8B87-1C22-CB02-729725CE8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3482" y="661440"/>
            <a:ext cx="4131282" cy="286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8A23626-BC8E-97F5-40B6-8E9FEA7F6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605" y="4989050"/>
            <a:ext cx="5480059" cy="1137111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375E14-8796-D628-51B4-CA9E6BE2B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4439870"/>
            <a:ext cx="7966053" cy="1581295"/>
          </a:xfrm>
        </p:spPr>
        <p:txBody>
          <a:bodyPr anchor="t">
            <a:normAutofit/>
          </a:bodyPr>
          <a:lstStyle/>
          <a:p>
            <a:r>
              <a:rPr lang="cs-CZ" sz="2000"/>
              <a:t>SAT – „separating axis theorem“</a:t>
            </a:r>
          </a:p>
          <a:p>
            <a:r>
              <a:rPr lang="cs-CZ" sz="2000"/>
              <a:t>výpočet impulsu </a:t>
            </a:r>
            <a:r>
              <a:rPr lang="cs-CZ" sz="2000" i="1"/>
              <a:t>j</a:t>
            </a:r>
            <a:r>
              <a:rPr lang="cs-CZ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098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02B935E-E7A5-8B52-7758-09B1788C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cs-CZ" sz="6000"/>
              <a:t>Výpočet pozice 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01CC0F0-6586-C01C-CF9A-12684C9B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90" y="3409140"/>
            <a:ext cx="3533985" cy="397573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420D20-CEB2-C9DB-7F27-9B4ADC62A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998278"/>
            <a:ext cx="4238257" cy="2728198"/>
          </a:xfrm>
        </p:spPr>
        <p:txBody>
          <a:bodyPr anchor="t">
            <a:normAutofit/>
          </a:bodyPr>
          <a:lstStyle/>
          <a:p>
            <a:r>
              <a:rPr lang="cs-CZ" sz="2000" dirty="0"/>
              <a:t>v každém kroku </a:t>
            </a:r>
          </a:p>
          <a:p>
            <a:r>
              <a:rPr lang="cs-CZ" sz="2000" dirty="0" err="1"/>
              <a:t>eulerova</a:t>
            </a:r>
            <a:r>
              <a:rPr lang="cs-CZ" sz="2000" dirty="0"/>
              <a:t> metoda </a:t>
            </a:r>
          </a:p>
          <a:p>
            <a:r>
              <a:rPr lang="cs-CZ" sz="2000" dirty="0"/>
              <a:t>RK-4 metoda </a:t>
            </a:r>
          </a:p>
          <a:p>
            <a:r>
              <a:rPr lang="cs-CZ" sz="2000" dirty="0"/>
              <a:t>časový krok</a:t>
            </a:r>
          </a:p>
        </p:txBody>
      </p:sp>
    </p:spTree>
    <p:extLst>
      <p:ext uri="{BB962C8B-B14F-4D97-AF65-F5344CB8AC3E}">
        <p14:creationId xmlns:p14="http://schemas.microsoft.com/office/powerpoint/2010/main" val="324040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1" name="Rectangle 309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6" name="Picture 14" descr="raylib - Wikipedia">
            <a:extLst>
              <a:ext uri="{FF2B5EF4-FFF2-40B4-BE49-F238E27FC236}">
                <a16:creationId xmlns:a16="http://schemas.microsoft.com/office/drawing/2014/main" id="{BB24DE96-A36E-CDEC-692E-6E68B004A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676" y="701414"/>
            <a:ext cx="2488580" cy="248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70F03442-12C7-0650-7ADE-88928243E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027" y="3586297"/>
            <a:ext cx="4198191" cy="2644860"/>
          </a:xfrm>
          <a:prstGeom prst="rect">
            <a:avLst/>
          </a:prstGeom>
        </p:spPr>
      </p:pic>
      <p:sp>
        <p:nvSpPr>
          <p:cNvPr id="3093" name="Right Triangle 309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308C87E-3719-B72B-5171-71E42EAC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r>
              <a:rPr lang="cs-CZ" sz="5400"/>
              <a:t>Technologie</a:t>
            </a:r>
          </a:p>
        </p:txBody>
      </p:sp>
      <p:pic>
        <p:nvPicPr>
          <p:cNvPr id="3084" name="Picture 12" descr="C Sharp – Wikipedie">
            <a:extLst>
              <a:ext uri="{FF2B5EF4-FFF2-40B4-BE49-F238E27FC236}">
                <a16:creationId xmlns:a16="http://schemas.microsoft.com/office/drawing/2014/main" id="{1C90CB18-5004-419F-EA13-91CF283EB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1990" y="701414"/>
            <a:ext cx="2488580" cy="248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6438F2-671F-1F62-16AF-983024831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2" y="2998278"/>
            <a:ext cx="3684551" cy="1893762"/>
          </a:xfrm>
        </p:spPr>
        <p:txBody>
          <a:bodyPr anchor="t">
            <a:normAutofit/>
          </a:bodyPr>
          <a:lstStyle/>
          <a:p>
            <a:r>
              <a:rPr lang="cs-CZ" sz="2000" dirty="0"/>
              <a:t>programovací jazyk C#</a:t>
            </a:r>
          </a:p>
          <a:p>
            <a:r>
              <a:rPr lang="cs-CZ" sz="2000" dirty="0"/>
              <a:t>knihovna </a:t>
            </a:r>
            <a:r>
              <a:rPr lang="cs-CZ" sz="2000" dirty="0" err="1"/>
              <a:t>raylib</a:t>
            </a:r>
            <a:endParaRPr lang="cs-CZ" sz="2000" dirty="0"/>
          </a:p>
          <a:p>
            <a:r>
              <a:rPr lang="cs-CZ" sz="2000" dirty="0"/>
              <a:t>knihovna </a:t>
            </a:r>
            <a:r>
              <a:rPr lang="cs-CZ" sz="2000" dirty="0" err="1"/>
              <a:t>ImGui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73079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8923BA5-5C57-04DC-EFD0-22D9F7151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4" y="1455384"/>
            <a:ext cx="6249052" cy="3905657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326FCD96-78E6-FD38-C222-05FF1A082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606" y="1329639"/>
            <a:ext cx="3217333" cy="246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3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A108C3A-2AE0-B8D3-016B-18472B6D9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1200402"/>
            <a:ext cx="7746709" cy="441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0909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138</Words>
  <Application>Microsoft Macintosh PowerPoint</Application>
  <PresentationFormat>Širokoúhlá obrazovka</PresentationFormat>
  <Paragraphs>45</Paragraphs>
  <Slides>12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Motiv Office</vt:lpstr>
      <vt:lpstr>Fyzikální engine</vt:lpstr>
      <vt:lpstr>Obsah</vt:lpstr>
      <vt:lpstr>Úvod</vt:lpstr>
      <vt:lpstr>Jednotlivé kroky v simulaci</vt:lpstr>
      <vt:lpstr>Detekce a řešení kolizí</vt:lpstr>
      <vt:lpstr>Výpočet pozice </vt:lpstr>
      <vt:lpstr>Technologie</vt:lpstr>
      <vt:lpstr>Prezentace aplikace PowerPoint</vt:lpstr>
      <vt:lpstr>Prezentace aplikace PowerPoint</vt:lpstr>
      <vt:lpstr>Možná zlepšení </vt:lpstr>
      <vt:lpstr>Závěr</vt:lpstr>
      <vt:lpstr>Vaše dotazy?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Fyzikální engine</dc:title>
  <dc:creator>Ungermann Vít</dc:creator>
  <cp:lastModifiedBy>Ungermann Vít</cp:lastModifiedBy>
  <cp:revision>1</cp:revision>
  <dcterms:created xsi:type="dcterms:W3CDTF">2025-03-03T17:39:16Z</dcterms:created>
  <dcterms:modified xsi:type="dcterms:W3CDTF">2025-03-03T19:20:53Z</dcterms:modified>
</cp:coreProperties>
</file>