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d19cb94c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d19cb94c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d19cb94c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d19cb94c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bd19cb94c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bd19cb94c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bd19cb94c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bd19cb94c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bd19cb94c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bd19cb94c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Semestrální práce #9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Vítězslav Musil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7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Zadání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63550"/>
            <a:ext cx="337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Zapište program, který nejprve načte přímku zadanou dvěma body. Poté má program načíst sadu bodů a setřídit tyto body dle vzrůstající vzdálenosti od přímky.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503700" y="3287775"/>
            <a:ext cx="81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056000" y="135150"/>
            <a:ext cx="4776300" cy="4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666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cs" sz="1300">
                <a:latin typeface="Courier New"/>
                <a:ea typeface="Courier New"/>
                <a:cs typeface="Courier New"/>
                <a:sym typeface="Courier New"/>
              </a:rPr>
              <a:t>Pokracovat ve zpracovani (a/n):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46627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None/>
            </a:pPr>
            <a:r>
              <a:rPr lang="cs" sz="1300">
                <a:latin typeface="Courier New"/>
                <a:ea typeface="Courier New"/>
                <a:cs typeface="Courier New"/>
                <a:sym typeface="Courier New"/>
              </a:rPr>
              <a:t>A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8825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None/>
            </a:pPr>
            <a:r>
              <a:rPr lang="cs" sz="1300">
                <a:latin typeface="Courier New"/>
                <a:ea typeface="Courier New"/>
                <a:cs typeface="Courier New"/>
                <a:sym typeface="Courier New"/>
              </a:rPr>
              <a:t>Zadej body primky: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9715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None/>
            </a:pPr>
            <a:r>
              <a:rPr lang="cs" sz="1300">
                <a:latin typeface="Courier New"/>
                <a:ea typeface="Courier New"/>
                <a:cs typeface="Courier New"/>
                <a:sym typeface="Courier New"/>
              </a:rPr>
              <a:t>1 0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174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None/>
            </a:pPr>
            <a:r>
              <a:rPr lang="cs" sz="1300">
                <a:latin typeface="Courier New"/>
                <a:ea typeface="Courier New"/>
                <a:cs typeface="Courier New"/>
                <a:sym typeface="Courier New"/>
              </a:rPr>
              <a:t>-1 0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8825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None/>
            </a:pPr>
            <a:r>
              <a:rPr lang="cs" sz="1300">
                <a:latin typeface="Courier New"/>
                <a:ea typeface="Courier New"/>
                <a:cs typeface="Courier New"/>
                <a:sym typeface="Courier New"/>
              </a:rPr>
              <a:t>Zadej pocet bodu: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8825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None/>
            </a:pPr>
            <a:r>
              <a:rPr lang="cs" sz="1300">
                <a:latin typeface="Courier New"/>
                <a:ea typeface="Courier New"/>
                <a:cs typeface="Courier New"/>
                <a:sym typeface="Courier New"/>
              </a:rPr>
              <a:t>4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8825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None/>
            </a:pPr>
            <a:r>
              <a:rPr lang="cs" sz="1300">
                <a:latin typeface="Courier New"/>
                <a:ea typeface="Courier New"/>
                <a:cs typeface="Courier New"/>
                <a:sym typeface="Courier New"/>
              </a:rPr>
              <a:t>Zadej souradnice bodu: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9715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None/>
            </a:pPr>
            <a:r>
              <a:rPr lang="cs" sz="1300">
                <a:latin typeface="Courier New"/>
                <a:ea typeface="Courier New"/>
                <a:cs typeface="Courier New"/>
                <a:sym typeface="Courier New"/>
              </a:rPr>
              <a:t>10,32 0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174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None/>
            </a:pPr>
            <a:r>
              <a:rPr lang="cs" sz="1300">
                <a:latin typeface="Courier New"/>
                <a:ea typeface="Courier New"/>
                <a:cs typeface="Courier New"/>
                <a:sym typeface="Courier New"/>
              </a:rPr>
              <a:t>-3 -8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9715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None/>
            </a:pPr>
            <a:r>
              <a:rPr lang="cs" sz="1300">
                <a:latin typeface="Courier New"/>
                <a:ea typeface="Courier New"/>
                <a:cs typeface="Courier New"/>
                <a:sym typeface="Courier New"/>
              </a:rPr>
              <a:t>15 20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9715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None/>
            </a:pPr>
            <a:r>
              <a:rPr lang="cs" sz="1300">
                <a:latin typeface="Courier New"/>
                <a:ea typeface="Courier New"/>
                <a:cs typeface="Courier New"/>
                <a:sym typeface="Courier New"/>
              </a:rPr>
              <a:t>1 0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047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None/>
            </a:pPr>
            <a:r>
              <a:rPr lang="cs" sz="1300">
                <a:latin typeface="Courier New"/>
                <a:ea typeface="Courier New"/>
                <a:cs typeface="Courier New"/>
                <a:sym typeface="Courier New"/>
              </a:rPr>
              <a:t>Setridene body: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08454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None/>
            </a:pPr>
            <a:r>
              <a:rPr lang="cs" sz="1300">
                <a:latin typeface="Courier New"/>
                <a:ea typeface="Courier New"/>
                <a:cs typeface="Courier New"/>
                <a:sym typeface="Courier New"/>
              </a:rPr>
              <a:t>10,32 0,00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82824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None/>
            </a:pPr>
            <a:r>
              <a:rPr lang="cs" sz="1300">
                <a:latin typeface="Courier New"/>
                <a:ea typeface="Courier New"/>
                <a:cs typeface="Courier New"/>
                <a:sym typeface="Courier New"/>
              </a:rPr>
              <a:t>1,00 0,00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05913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None/>
            </a:pPr>
            <a:r>
              <a:rPr lang="cs" sz="1300">
                <a:latin typeface="Courier New"/>
                <a:ea typeface="Courier New"/>
                <a:cs typeface="Courier New"/>
                <a:sym typeface="Courier New"/>
              </a:rPr>
              <a:t>-3,00 -8,00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08454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None/>
            </a:pPr>
            <a:r>
              <a:rPr lang="cs" sz="1300">
                <a:latin typeface="Courier New"/>
                <a:ea typeface="Courier New"/>
                <a:cs typeface="Courier New"/>
                <a:sym typeface="Courier New"/>
              </a:rPr>
              <a:t>15,00 20,00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6666" rtl="0" algn="l">
              <a:lnSpc>
                <a:spcPct val="100000"/>
              </a:lnSpc>
              <a:spcBef>
                <a:spcPts val="1234"/>
              </a:spcBef>
              <a:spcAft>
                <a:spcPts val="0"/>
              </a:spcAft>
              <a:buNone/>
            </a:pPr>
            <a:r>
              <a:rPr lang="cs" sz="1300">
                <a:latin typeface="Courier New"/>
                <a:ea typeface="Courier New"/>
                <a:cs typeface="Courier New"/>
                <a:sym typeface="Courier New"/>
              </a:rPr>
              <a:t>Pokracovat ve zpracovani (a/n):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4887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None/>
            </a:pPr>
            <a:r>
              <a:rPr lang="cs" sz="13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6666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None/>
            </a:pPr>
            <a:r>
              <a:rPr lang="cs" sz="1300">
                <a:latin typeface="Courier New"/>
                <a:ea typeface="Courier New"/>
                <a:cs typeface="Courier New"/>
                <a:sym typeface="Courier New"/>
              </a:rPr>
              <a:t>Pokracovat ve zpracovani (a/n):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1709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None/>
            </a:pPr>
            <a:r>
              <a:rPr lang="cs" sz="1300">
                <a:latin typeface="Courier New"/>
                <a:ea typeface="Courier New"/>
                <a:cs typeface="Courier New"/>
                <a:sym typeface="Courier New"/>
              </a:rPr>
              <a:t>Y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6666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None/>
            </a:pPr>
            <a:r>
              <a:rPr lang="cs" sz="1300">
                <a:latin typeface="Courier New"/>
                <a:ea typeface="Courier New"/>
                <a:cs typeface="Courier New"/>
                <a:sym typeface="Courier New"/>
              </a:rPr>
              <a:t>Pokracovat ve zpracovani (a/n): 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48406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None/>
            </a:pPr>
            <a:r>
              <a:rPr lang="cs" sz="13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Nejzajímavější část kódu (dle mého uvážení)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6425"/>
            <a:ext cx="9144000" cy="19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Výsledky akceptačních testů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1362075"/>
            <a:ext cx="4596649" cy="37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6650" y="1362075"/>
            <a:ext cx="454735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423800" y="1608675"/>
            <a:ext cx="6296400" cy="13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5200"/>
              <a:t>Děkuji za pozornost</a:t>
            </a:r>
            <a:endParaRPr sz="52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419100" y="2571750"/>
            <a:ext cx="23058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s"/>
              <a:t>Čarování dokončeno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