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9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0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9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5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09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1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34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8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71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2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7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18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7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9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E960-865D-4053-BA39-7D28375E4EF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BCD4-C78D-417A-BC12-B49904CCA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57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AC70-4FD4-2319-78F0-020E7B4F5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95" y="210359"/>
            <a:ext cx="3564295" cy="99328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GYM 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0C9A9-5D81-4202-34B6-36BCDA806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8679" y="1203648"/>
            <a:ext cx="3228390" cy="643813"/>
          </a:xfrm>
        </p:spPr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Short glance</a:t>
            </a:r>
          </a:p>
          <a:p>
            <a:endParaRPr lang="en-IN" sz="3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B5C3F-0825-B2DA-2A6E-D16061E67B09}"/>
              </a:ext>
            </a:extLst>
          </p:cNvPr>
          <p:cNvSpPr txBox="1"/>
          <p:nvPr/>
        </p:nvSpPr>
        <p:spPr>
          <a:xfrm>
            <a:off x="2248677" y="1940768"/>
            <a:ext cx="9069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Visiting our gym's website is essential because it's your gateway to:</a:t>
            </a:r>
          </a:p>
          <a:p>
            <a:endParaRPr lang="en-US" dirty="0"/>
          </a:p>
          <a:p>
            <a:r>
              <a:rPr lang="en-US" dirty="0"/>
              <a:t>1. Explore our fitness programs and services.</a:t>
            </a:r>
          </a:p>
          <a:p>
            <a:r>
              <a:rPr lang="en-US" dirty="0"/>
              <a:t>2. Discover membership options and promotions.</a:t>
            </a:r>
          </a:p>
          <a:p>
            <a:r>
              <a:rPr lang="en-US" dirty="0"/>
              <a:t>3. Access class schedules and trainer profiles.</a:t>
            </a:r>
          </a:p>
          <a:p>
            <a:r>
              <a:rPr lang="en-US" dirty="0"/>
              <a:t>4. Contact us for inquiries or bookings.</a:t>
            </a:r>
          </a:p>
          <a:p>
            <a:r>
              <a:rPr lang="en-US" dirty="0"/>
              <a:t>5. Read success stories and health tips.</a:t>
            </a:r>
          </a:p>
          <a:p>
            <a:r>
              <a:rPr lang="en-US" dirty="0"/>
              <a:t>6. Make secure online bookings and payments.</a:t>
            </a:r>
          </a:p>
          <a:p>
            <a:r>
              <a:rPr lang="en-US" dirty="0"/>
              <a:t>7. Ensure your privacy and data security.</a:t>
            </a:r>
          </a:p>
          <a:p>
            <a:endParaRPr lang="en-US" dirty="0"/>
          </a:p>
          <a:p>
            <a:r>
              <a:rPr lang="en-US" dirty="0"/>
              <a:t>Our website is user-friendly and mobile-responsive, making it a convenient hub for all your fitness needs. Join us online to kickstart your journey to a healthier you!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1C7F9-4862-0775-3023-181373B8A0C5}"/>
              </a:ext>
            </a:extLst>
          </p:cNvPr>
          <p:cNvSpPr txBox="1"/>
          <p:nvPr/>
        </p:nvSpPr>
        <p:spPr>
          <a:xfrm>
            <a:off x="5477069" y="707003"/>
            <a:ext cx="24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(Get Fit That’s It)</a:t>
            </a:r>
          </a:p>
        </p:txBody>
      </p:sp>
    </p:spTree>
    <p:extLst>
      <p:ext uri="{BB962C8B-B14F-4D97-AF65-F5344CB8AC3E}">
        <p14:creationId xmlns:p14="http://schemas.microsoft.com/office/powerpoint/2010/main" val="100654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3175-304E-3B26-A5C0-E3DFE3C4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202" y="534542"/>
            <a:ext cx="9240347" cy="641115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26D0-5562-F02D-8977-E8A08165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576" y="1175657"/>
            <a:ext cx="9405222" cy="42640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1.User Authentication                                        </a:t>
            </a:r>
          </a:p>
          <a:p>
            <a:pPr marL="0" indent="0">
              <a:buNone/>
            </a:pPr>
            <a:r>
              <a:rPr lang="en-IN" dirty="0"/>
              <a:t>2.Member Management</a:t>
            </a:r>
          </a:p>
          <a:p>
            <a:pPr marL="0" indent="0">
              <a:buNone/>
            </a:pPr>
            <a:r>
              <a:rPr lang="en-IN" dirty="0"/>
              <a:t>3.Trainer and Staff Management</a:t>
            </a:r>
          </a:p>
          <a:p>
            <a:pPr marL="0" indent="0">
              <a:buNone/>
            </a:pPr>
            <a:r>
              <a:rPr lang="en-IN" dirty="0"/>
              <a:t>4.Billing And Payment</a:t>
            </a:r>
          </a:p>
          <a:p>
            <a:pPr marL="0" indent="0">
              <a:buNone/>
            </a:pPr>
            <a:r>
              <a:rPr lang="en-IN" dirty="0"/>
              <a:t>5.Membership Plans</a:t>
            </a:r>
          </a:p>
          <a:p>
            <a:pPr marL="0" indent="0">
              <a:buNone/>
            </a:pPr>
            <a:r>
              <a:rPr lang="en-IN" dirty="0"/>
              <a:t>6.Class Schedule</a:t>
            </a:r>
          </a:p>
          <a:p>
            <a:pPr marL="0" indent="0">
              <a:buNone/>
            </a:pPr>
            <a:r>
              <a:rPr lang="en-IN" dirty="0"/>
              <a:t>7.Admin Dashboard</a:t>
            </a:r>
          </a:p>
          <a:p>
            <a:pPr marL="0" indent="0">
              <a:buNone/>
            </a:pPr>
            <a:r>
              <a:rPr lang="en-IN" dirty="0"/>
              <a:t>8.Feedback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81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C664-C5E1-C3D6-914E-6A591497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0" y="0"/>
            <a:ext cx="8086562" cy="949025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Imprint MT Shadow" panose="04020605060303030202" pitchFamily="82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0E81-CF1C-5C36-6D94-AE4A91C5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078" y="821903"/>
            <a:ext cx="9905998" cy="4804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FRONT END DEVELOPMENT</a:t>
            </a:r>
          </a:p>
          <a:p>
            <a:pPr marL="0" indent="0">
              <a:buNone/>
            </a:pPr>
            <a:r>
              <a:rPr lang="en-IN" dirty="0"/>
              <a:t>1.CSS-Cadscading Style Sheets</a:t>
            </a:r>
          </a:p>
          <a:p>
            <a:pPr marL="0" indent="0">
              <a:buNone/>
            </a:pPr>
            <a:r>
              <a:rPr lang="en-IN" dirty="0"/>
              <a:t>2.React JS</a:t>
            </a:r>
          </a:p>
          <a:p>
            <a:pPr marL="0" indent="0">
              <a:buNone/>
            </a:pPr>
            <a:r>
              <a:rPr lang="en-IN" dirty="0"/>
              <a:t>3.Material UI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BACK END DEVELOPMENT</a:t>
            </a:r>
          </a:p>
          <a:p>
            <a:pPr marL="0" indent="0">
              <a:buNone/>
            </a:pPr>
            <a:r>
              <a:rPr lang="en-IN" dirty="0"/>
              <a:t>1.NODE JS</a:t>
            </a:r>
          </a:p>
          <a:p>
            <a:pPr marL="0" indent="0">
              <a:buNone/>
            </a:pPr>
            <a:r>
              <a:rPr lang="en-IN" dirty="0"/>
              <a:t>2.EXPRESS JS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DATABASE MANAGEMNT</a:t>
            </a:r>
          </a:p>
          <a:p>
            <a:pPr marL="0" indent="0">
              <a:buNone/>
            </a:pPr>
            <a:r>
              <a:rPr lang="en-IN" dirty="0"/>
              <a:t>1.MY SQL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22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E272-833F-F0FE-5AA4-C8569EB0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355" y="0"/>
            <a:ext cx="8039909" cy="921033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8517-700F-C39C-7DDB-1AF9EFD9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355" y="89654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1.M S SAKET SAI              22BCS150</a:t>
            </a:r>
          </a:p>
          <a:p>
            <a:pPr marL="0" indent="0">
              <a:buNone/>
            </a:pPr>
            <a:r>
              <a:rPr lang="en-IN" dirty="0"/>
              <a:t>2.V RAJAVAMSHINATH     22BCS263</a:t>
            </a:r>
          </a:p>
          <a:p>
            <a:pPr marL="0" indent="0">
              <a:buNone/>
            </a:pPr>
            <a:r>
              <a:rPr lang="en-IN" dirty="0"/>
              <a:t>3.V.SWARAN TEJ             22BCS264</a:t>
            </a:r>
          </a:p>
          <a:p>
            <a:pPr marL="0" indent="0">
              <a:buNone/>
            </a:pPr>
            <a:r>
              <a:rPr lang="en-IN" dirty="0"/>
              <a:t>4.V.LIKHITH CHOWDARY  22BCS268</a:t>
            </a:r>
          </a:p>
          <a:p>
            <a:pPr marL="0" indent="0">
              <a:buNone/>
            </a:pPr>
            <a:r>
              <a:rPr lang="en-IN" dirty="0"/>
              <a:t>5.M.VITHESH KRISHNA     22BCS161</a:t>
            </a:r>
          </a:p>
        </p:txBody>
      </p:sp>
    </p:spTree>
    <p:extLst>
      <p:ext uri="{BB962C8B-B14F-4D97-AF65-F5344CB8AC3E}">
        <p14:creationId xmlns:p14="http://schemas.microsoft.com/office/powerpoint/2010/main" val="1468745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843</TotalTime>
  <Words>219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Arial Narrow</vt:lpstr>
      <vt:lpstr>Imprint MT Shadow</vt:lpstr>
      <vt:lpstr>Tw Cen MT</vt:lpstr>
      <vt:lpstr>Circuit</vt:lpstr>
      <vt:lpstr>GYM BUDDY</vt:lpstr>
      <vt:lpstr>MODULES</vt:lpstr>
      <vt:lpstr>TECHNOLOGIES USED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BUDDY</dc:title>
  <dc:creator>saket sai</dc:creator>
  <cp:lastModifiedBy>saket sai</cp:lastModifiedBy>
  <cp:revision>2</cp:revision>
  <dcterms:created xsi:type="dcterms:W3CDTF">2023-10-02T18:11:10Z</dcterms:created>
  <dcterms:modified xsi:type="dcterms:W3CDTF">2023-10-03T09:24:07Z</dcterms:modified>
</cp:coreProperties>
</file>