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c3d9d5c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c3d9d5c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82a6bd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282a6b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9c1891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9c1891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c3d9d5c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c3d9d5c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c3d9d5c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c3d9d5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c3d9d5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c3d9d5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c3d9d5c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c3d9d5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c3d9d5c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c3d9d5c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c3d9d5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c3d9d5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c3d9d5c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c3d9d5c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c3d9d5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c3d9d5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3d9d5c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3d9d5c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015175"/>
            <a:ext cx="2951400" cy="21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SQL Project on Visible Learning Enhancement Solutions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 Vithika Singh (56)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60750" y="147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Snapshot(contd.)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05675"/>
            <a:ext cx="8418724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11700" y="773800"/>
            <a:ext cx="3585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Portfolio_training table</a:t>
            </a:r>
            <a:endParaRPr b="1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25" y="3828300"/>
            <a:ext cx="54102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6388775" y="4141875"/>
            <a:ext cx="2625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Feedback table</a:t>
            </a:r>
            <a:endParaRPr b="1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Snapshot(contd.)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1385650"/>
            <a:ext cx="3705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38" y="2995925"/>
            <a:ext cx="35623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425" y="1385650"/>
            <a:ext cx="37719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91825" y="1055075"/>
            <a:ext cx="28416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Client_account table</a:t>
            </a:r>
            <a:endParaRPr b="1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705425" y="1069700"/>
            <a:ext cx="31773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Salary_account table</a:t>
            </a:r>
            <a:endParaRPr b="1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23850" y="2649975"/>
            <a:ext cx="25299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Employee_office_detail table</a:t>
            </a:r>
            <a:endParaRPr b="1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Snapshot(contd.)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0" y="1633050"/>
            <a:ext cx="4972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500" y="1549699"/>
            <a:ext cx="1971675" cy="17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25" y="3446813"/>
            <a:ext cx="38195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541425" y="1152650"/>
            <a:ext cx="4030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Training_evaluation table</a:t>
            </a:r>
            <a:endParaRPr b="1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874425" y="1177600"/>
            <a:ext cx="2958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Employee_client table</a:t>
            </a:r>
            <a:endParaRPr b="1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913400" y="3965900"/>
            <a:ext cx="3221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Training_detail table</a:t>
            </a:r>
            <a:endParaRPr b="1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597200"/>
            <a:ext cx="85206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477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Company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Visible Learning Enhancement Solutions are corporate training and executive coaching organisation focusing on enablement.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They have subject matter experts in human behaviour transformation.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They provide customised learning &amp; coaching solutions based on the objectives and long term goals.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They focus on the positive attitudinal shift of the learner for long lasting learning impact.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Some of the model followed by the company for coaching are: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ADDIE model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 Principle of Andragogy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Services provided by them: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Coorporate Training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Executive coaching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Business Consulting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75" y="147713"/>
            <a:ext cx="2896600" cy="7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points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VLES provides coaching and training to other organisation it would be storing details of the whole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and portfolio of trainings which they provide was available on their 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So following are the data points I arrived on: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Clients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Portfolio_training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Employee_personal_details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Employee_office_detail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Employee_client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Training_details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Client_account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Salary_account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Training_evaluation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Feedback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07100"/>
            <a:ext cx="85206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7950"/>
            <a:ext cx="8520594" cy="425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47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Schema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25" y="926200"/>
            <a:ext cx="8605072" cy="406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creation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36" y="1169850"/>
            <a:ext cx="2448490" cy="382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012" y="1169850"/>
            <a:ext cx="3020588" cy="2705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6825" y="1169850"/>
            <a:ext cx="3007337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entry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758647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entry(contd.)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100" y="1590425"/>
            <a:ext cx="52453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9850"/>
            <a:ext cx="3539300" cy="379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33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Snapshot of database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1625"/>
            <a:ext cx="88622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28700"/>
            <a:ext cx="886225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99750" y="959150"/>
            <a:ext cx="4196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Clients table</a:t>
            </a:r>
            <a:endParaRPr b="1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11700" y="3407525"/>
            <a:ext cx="3225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Employees_personal_detail table</a:t>
            </a:r>
            <a:endParaRPr b="1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