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webp" ContentType="image/webp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</p:sldIdLst>
  <p:sldSz cx="7556500" cy="10693400" type="custom"/>
  <p:notesSz cx="6858000" cy="9144000"/>
  <p:embeddedFontLst>
</p:embeddedFontLst>
</p:presentation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Tbl" Type="http://schemas.openxmlformats.org/officeDocument/2006/relationships/tableStyles" Target="tableStyles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795643" name="Text">
    </p:cNvPr>
          <p:cNvSpPr>
            <a:spLocks noGrp="1"/>
          </p:cNvSpPr>
          <p:nvPr/>
        </p:nvSpPr>
        <p:spPr>
          <a:xfrm rot="0">
            <a:off x="2540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72320026" name="Text">
    </p:cNvPr>
          <p:cNvSpPr>
            <a:spLocks noGrp="1"/>
          </p:cNvSpPr>
          <p:nvPr/>
        </p:nvSpPr>
        <p:spPr>
          <a:xfrm rot="0">
            <a:off x="26035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261161634" name="Text">
    </p:cNvPr>
          <p:cNvSpPr>
            <a:spLocks noGrp="1"/>
          </p:cNvSpPr>
          <p:nvPr/>
        </p:nvSpPr>
        <p:spPr>
          <a:xfrm rot="0">
            <a:off x="49530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696570077" name="Text">
    </p:cNvPr>
          <p:cNvSpPr>
            <a:spLocks noGrp="1"/>
          </p:cNvSpPr>
          <p:nvPr/>
        </p:nvSpPr>
        <p:spPr>
          <a:xfrm rot="0">
            <a:off x="2540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473612451" name="Text">
    </p:cNvPr>
          <p:cNvSpPr>
            <a:spLocks noGrp="1"/>
          </p:cNvSpPr>
          <p:nvPr/>
        </p:nvSpPr>
        <p:spPr>
          <a:xfrm rot="0">
            <a:off x="26035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031146379" name="Text">
    </p:cNvPr>
          <p:cNvSpPr>
            <a:spLocks noGrp="1"/>
          </p:cNvSpPr>
          <p:nvPr/>
        </p:nvSpPr>
        <p:spPr>
          <a:xfrm rot="0">
            <a:off x="49530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682462811" name="Text">
    </p:cNvPr>
          <p:cNvSpPr>
            <a:spLocks noGrp="1"/>
          </p:cNvSpPr>
          <p:nvPr/>
        </p:nvSpPr>
        <p:spPr>
          <a:xfrm rot="0">
            <a:off x="2540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Darren</a:t>
            </a:r>
          </a:p>
        </p:txBody>
      </p:sp>
      <p:sp>
        <p:nvSpPr>
          <p:cNvPr id="830288097" name="Text">
    </p:cNvPr>
          <p:cNvSpPr>
            <a:spLocks noGrp="1"/>
          </p:cNvSpPr>
          <p:nvPr/>
        </p:nvSpPr>
        <p:spPr>
          <a:xfrm rot="0">
            <a:off x="26035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Scammonden</a:t>
            </a:r>
          </a:p>
        </p:txBody>
      </p:sp>
      <p:sp>
        <p:nvSpPr>
          <p:cNvPr id="850665668" name="Text">
    </p:cNvPr>
          <p:cNvSpPr>
            <a:spLocks noGrp="1"/>
          </p:cNvSpPr>
          <p:nvPr/>
        </p:nvSpPr>
        <p:spPr>
          <a:xfrm rot="0">
            <a:off x="49530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dscammonden0@google.ru</a:t>
            </a:r>
          </a:p>
        </p:txBody>
      </p:sp>
      <p:sp>
        <p:nvSpPr>
          <p:cNvPr id="1788273739" name="Text">
    </p:cNvPr>
          <p:cNvSpPr>
            <a:spLocks noGrp="1"/>
          </p:cNvSpPr>
          <p:nvPr/>
        </p:nvSpPr>
        <p:spPr>
          <a:xfrm rot="0">
            <a:off x="2540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Vaughan</a:t>
            </a:r>
          </a:p>
        </p:txBody>
      </p:sp>
      <p:sp>
        <p:nvSpPr>
          <p:cNvPr id="1462633941" name="Text">
    </p:cNvPr>
          <p:cNvSpPr>
            <a:spLocks noGrp="1"/>
          </p:cNvSpPr>
          <p:nvPr/>
        </p:nvSpPr>
        <p:spPr>
          <a:xfrm rot="0">
            <a:off x="26035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Mullin</a:t>
            </a:r>
          </a:p>
        </p:txBody>
      </p:sp>
      <p:sp>
        <p:nvSpPr>
          <p:cNvPr id="1546833915" name="Text">
    </p:cNvPr>
          <p:cNvSpPr>
            <a:spLocks noGrp="1"/>
          </p:cNvSpPr>
          <p:nvPr/>
        </p:nvSpPr>
        <p:spPr>
          <a:xfrm rot="0">
            <a:off x="49530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vmullin1@aboutads.info</a:t>
            </a:r>
          </a:p>
        </p:txBody>
      </p:sp>
      <p:sp>
        <p:nvSpPr>
          <p:cNvPr id="1326671545" name="Text">
    </p:cNvPr>
          <p:cNvSpPr>
            <a:spLocks noGrp="1"/>
          </p:cNvSpPr>
          <p:nvPr/>
        </p:nvSpPr>
        <p:spPr>
          <a:xfrm rot="0">
            <a:off x="2540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Levey</a:t>
            </a:r>
          </a:p>
        </p:txBody>
      </p:sp>
      <p:sp>
        <p:nvSpPr>
          <p:cNvPr id="318400428" name="Text">
    </p:cNvPr>
          <p:cNvSpPr>
            <a:spLocks noGrp="1"/>
          </p:cNvSpPr>
          <p:nvPr/>
        </p:nvSpPr>
        <p:spPr>
          <a:xfrm rot="0">
            <a:off x="26035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Petit</a:t>
            </a:r>
          </a:p>
        </p:txBody>
      </p:sp>
      <p:sp>
        <p:nvSpPr>
          <p:cNvPr id="895338635" name="Text">
    </p:cNvPr>
          <p:cNvSpPr>
            <a:spLocks noGrp="1"/>
          </p:cNvSpPr>
          <p:nvPr/>
        </p:nvSpPr>
        <p:spPr>
          <a:xfrm rot="0">
            <a:off x="49530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lpetit2@unicef.org</a:t>
            </a:r>
          </a:p>
        </p:txBody>
      </p:sp>
      <p:sp>
        <p:nvSpPr>
          <p:cNvPr id="2136638668" name="Text">
    </p:cNvPr>
          <p:cNvSpPr>
            <a:spLocks noGrp="1"/>
          </p:cNvSpPr>
          <p:nvPr/>
        </p:nvSpPr>
        <p:spPr>
          <a:xfrm rot="0">
            <a:off x="2540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Chrissy</a:t>
            </a:r>
          </a:p>
        </p:txBody>
      </p:sp>
      <p:sp>
        <p:nvSpPr>
          <p:cNvPr id="732435248" name="Text">
    </p:cNvPr>
          <p:cNvSpPr>
            <a:spLocks noGrp="1"/>
          </p:cNvSpPr>
          <p:nvPr/>
        </p:nvSpPr>
        <p:spPr>
          <a:xfrm rot="0">
            <a:off x="26035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Hollington</a:t>
            </a:r>
          </a:p>
        </p:txBody>
      </p:sp>
      <p:sp>
        <p:nvSpPr>
          <p:cNvPr id="1789843182" name="Text">
    </p:cNvPr>
          <p:cNvSpPr>
            <a:spLocks noGrp="1"/>
          </p:cNvSpPr>
          <p:nvPr/>
        </p:nvSpPr>
        <p:spPr>
          <a:xfrm rot="0">
            <a:off x="49530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chollington3@domainmarket.com</a:t>
            </a:r>
          </a:p>
        </p:txBody>
      </p:sp>
      <p:sp>
        <p:nvSpPr>
          <p:cNvPr id="837567136" name="Text">
    </p:cNvPr>
          <p:cNvSpPr>
            <a:spLocks noGrp="1"/>
          </p:cNvSpPr>
          <p:nvPr/>
        </p:nvSpPr>
        <p:spPr>
          <a:xfrm rot="0">
            <a:off x="2540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Whitaker</a:t>
            </a:r>
          </a:p>
        </p:txBody>
      </p:sp>
      <p:sp>
        <p:nvSpPr>
          <p:cNvPr id="448515253" name="Text">
    </p:cNvPr>
          <p:cNvSpPr>
            <a:spLocks noGrp="1"/>
          </p:cNvSpPr>
          <p:nvPr/>
        </p:nvSpPr>
        <p:spPr>
          <a:xfrm rot="0">
            <a:off x="26035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Clyde</a:t>
            </a:r>
          </a:p>
        </p:txBody>
      </p:sp>
      <p:sp>
        <p:nvSpPr>
          <p:cNvPr id="1910603073" name="Text">
    </p:cNvPr>
          <p:cNvSpPr>
            <a:spLocks noGrp="1"/>
          </p:cNvSpPr>
          <p:nvPr/>
        </p:nvSpPr>
        <p:spPr>
          <a:xfrm rot="0">
            <a:off x="49530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wclyde4@mozilla.org</a:t>
            </a:r>
          </a:p>
        </p:txBody>
      </p:sp>
      <p:sp>
        <p:nvSpPr>
          <p:cNvPr id="1835326517" name="Text">
    </p:cNvPr>
          <p:cNvSpPr>
            <a:spLocks noGrp="1"/>
          </p:cNvSpPr>
          <p:nvPr/>
        </p:nvSpPr>
        <p:spPr>
          <a:xfrm rot="0">
            <a:off x="2540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Alan</a:t>
            </a:r>
          </a:p>
        </p:txBody>
      </p:sp>
      <p:sp>
        <p:nvSpPr>
          <p:cNvPr id="1045326459" name="Text">
    </p:cNvPr>
          <p:cNvSpPr>
            <a:spLocks noGrp="1"/>
          </p:cNvSpPr>
          <p:nvPr/>
        </p:nvSpPr>
        <p:spPr>
          <a:xfrm rot="0">
            <a:off x="26035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Monketon</a:t>
            </a:r>
          </a:p>
        </p:txBody>
      </p:sp>
      <p:sp>
        <p:nvSpPr>
          <p:cNvPr id="2060765027" name="Text">
    </p:cNvPr>
          <p:cNvSpPr>
            <a:spLocks noGrp="1"/>
          </p:cNvSpPr>
          <p:nvPr/>
        </p:nvSpPr>
        <p:spPr>
          <a:xfrm rot="0">
            <a:off x="49530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amonketon5@walmart.com</a:t>
            </a:r>
          </a:p>
        </p:txBody>
      </p:sp>
      <p:sp>
        <p:nvSpPr>
          <p:cNvPr id="2467341" name="Text">
    </p:cNvPr>
          <p:cNvSpPr>
            <a:spLocks noGrp="1"/>
          </p:cNvSpPr>
          <p:nvPr/>
        </p:nvSpPr>
        <p:spPr>
          <a:xfrm rot="0">
            <a:off x="2540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Powell</a:t>
            </a:r>
          </a:p>
        </p:txBody>
      </p:sp>
      <p:sp>
        <p:nvSpPr>
          <p:cNvPr id="1273714504" name="Text">
    </p:cNvPr>
          <p:cNvSpPr>
            <a:spLocks noGrp="1"/>
          </p:cNvSpPr>
          <p:nvPr/>
        </p:nvSpPr>
        <p:spPr>
          <a:xfrm rot="0">
            <a:off x="26035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Conklin</a:t>
            </a:r>
          </a:p>
        </p:txBody>
      </p:sp>
      <p:sp>
        <p:nvSpPr>
          <p:cNvPr id="104591868" name="Text">
    </p:cNvPr>
          <p:cNvSpPr>
            <a:spLocks noGrp="1"/>
          </p:cNvSpPr>
          <p:nvPr/>
        </p:nvSpPr>
        <p:spPr>
          <a:xfrm rot="0">
            <a:off x="49530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pconklin6@howstuffworks.com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442211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375442632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69527697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224556014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Hazel</a:t>
            </a:r>
          </a:p>
        </p:txBody>
      </p:sp>
      <p:sp>
        <p:nvSpPr>
          <p:cNvPr id="1534709838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Vasilmanov</a:t>
            </a:r>
          </a:p>
        </p:txBody>
      </p:sp>
      <p:sp>
        <p:nvSpPr>
          <p:cNvPr id="1265586533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hvasilmanov27@youtube.com</a:t>
            </a:r>
          </a:p>
        </p:txBody>
      </p:sp>
      <p:sp>
        <p:nvSpPr>
          <p:cNvPr id="400904152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Lotta</a:t>
            </a:r>
          </a:p>
        </p:txBody>
      </p:sp>
      <p:sp>
        <p:nvSpPr>
          <p:cNvPr id="151430089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Bein</a:t>
            </a:r>
          </a:p>
        </p:txBody>
      </p:sp>
      <p:sp>
        <p:nvSpPr>
          <p:cNvPr id="476637447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lbein28@booking.com</a:t>
            </a:r>
          </a:p>
        </p:txBody>
      </p:sp>
      <p:sp>
        <p:nvSpPr>
          <p:cNvPr id="767391638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Daisey</a:t>
            </a:r>
          </a:p>
        </p:txBody>
      </p:sp>
      <p:sp>
        <p:nvSpPr>
          <p:cNvPr id="278619766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Andor</a:t>
            </a:r>
          </a:p>
        </p:txBody>
      </p:sp>
      <p:sp>
        <p:nvSpPr>
          <p:cNvPr id="742360903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dandor29@dailymail.co.uk</a:t>
            </a:r>
          </a:p>
        </p:txBody>
      </p:sp>
      <p:sp>
        <p:nvSpPr>
          <p:cNvPr id="2000974614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Perl</a:t>
            </a:r>
          </a:p>
        </p:txBody>
      </p:sp>
      <p:sp>
        <p:nvSpPr>
          <p:cNvPr id="830716847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Lloyd</a:t>
            </a:r>
          </a:p>
        </p:txBody>
      </p:sp>
      <p:sp>
        <p:nvSpPr>
          <p:cNvPr id="2053165887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plloyd2a@washington.edu</a:t>
            </a:r>
          </a:p>
        </p:txBody>
      </p:sp>
      <p:sp>
        <p:nvSpPr>
          <p:cNvPr id="716535435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Jerrilee</a:t>
            </a:r>
          </a:p>
        </p:txBody>
      </p:sp>
      <p:sp>
        <p:nvSpPr>
          <p:cNvPr id="2117954568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Rowcastle</a:t>
            </a:r>
          </a:p>
        </p:txBody>
      </p:sp>
      <p:sp>
        <p:nvSpPr>
          <p:cNvPr id="1389362851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jrowcastle2b@amazonaws.com</a:t>
            </a:r>
          </a:p>
        </p:txBody>
      </p:sp>
      <p:sp>
        <p:nvSpPr>
          <p:cNvPr id="785004270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Frasco</a:t>
            </a:r>
          </a:p>
        </p:txBody>
      </p:sp>
      <p:sp>
        <p:nvSpPr>
          <p:cNvPr id="793386130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Shrive</a:t>
            </a:r>
          </a:p>
        </p:txBody>
      </p:sp>
      <p:sp>
        <p:nvSpPr>
          <p:cNvPr id="981629023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fshrive2c@msn.com</a:t>
            </a:r>
          </a:p>
        </p:txBody>
      </p:sp>
      <p:sp>
        <p:nvSpPr>
          <p:cNvPr id="387294026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Hermia</a:t>
            </a:r>
          </a:p>
        </p:txBody>
      </p:sp>
      <p:sp>
        <p:nvSpPr>
          <p:cNvPr id="1746373120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Lynd</a:t>
            </a:r>
          </a:p>
        </p:txBody>
      </p:sp>
      <p:sp>
        <p:nvSpPr>
          <p:cNvPr id="390509852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hlynd2d@surveymonkey.com</a:t>
            </a:r>
          </a:p>
        </p:txBody>
      </p:sp>
      <p:sp>
        <p:nvSpPr>
          <p:cNvPr id="1043298091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Belia</a:t>
            </a:r>
          </a:p>
        </p:txBody>
      </p:sp>
      <p:sp>
        <p:nvSpPr>
          <p:cNvPr id="68848727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Noto</a:t>
            </a:r>
          </a:p>
        </p:txBody>
      </p:sp>
      <p:sp>
        <p:nvSpPr>
          <p:cNvPr id="1342783838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bnoto2e@ucla.edu</a:t>
            </a:r>
          </a:p>
        </p:txBody>
      </p:sp>
      <p:sp>
        <p:nvSpPr>
          <p:cNvPr id="1925574678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Janna</a:t>
            </a:r>
          </a:p>
        </p:txBody>
      </p:sp>
      <p:sp>
        <p:nvSpPr>
          <p:cNvPr id="924206922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Dumberell</a:t>
            </a:r>
          </a:p>
        </p:txBody>
      </p:sp>
      <p:sp>
        <p:nvSpPr>
          <p:cNvPr id="1740508619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jdumberell2f@edublogs.org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138451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549435697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622237307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852563783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Mandi</a:t>
            </a:r>
          </a:p>
        </p:txBody>
      </p:sp>
      <p:sp>
        <p:nvSpPr>
          <p:cNvPr id="1923650549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Schaben</a:t>
            </a:r>
          </a:p>
        </p:txBody>
      </p:sp>
      <p:sp>
        <p:nvSpPr>
          <p:cNvPr id="797166240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mschaben2g@howstuffworks.com</a:t>
            </a:r>
          </a:p>
        </p:txBody>
      </p:sp>
      <p:sp>
        <p:nvSpPr>
          <p:cNvPr id="1052193893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Myer</a:t>
            </a:r>
          </a:p>
        </p:txBody>
      </p:sp>
      <p:sp>
        <p:nvSpPr>
          <p:cNvPr id="73824219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Teck</a:t>
            </a:r>
          </a:p>
        </p:txBody>
      </p:sp>
      <p:sp>
        <p:nvSpPr>
          <p:cNvPr id="854027161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mteck2h@zimbio.com</a:t>
            </a:r>
          </a:p>
        </p:txBody>
      </p:sp>
      <p:sp>
        <p:nvSpPr>
          <p:cNvPr id="58749359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Hally</a:t>
            </a:r>
          </a:p>
        </p:txBody>
      </p:sp>
      <p:sp>
        <p:nvSpPr>
          <p:cNvPr id="68381094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Naptin</a:t>
            </a:r>
          </a:p>
        </p:txBody>
      </p:sp>
      <p:sp>
        <p:nvSpPr>
          <p:cNvPr id="863772240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hnaptin2i@hibu.com</a:t>
            </a:r>
          </a:p>
        </p:txBody>
      </p:sp>
      <p:sp>
        <p:nvSpPr>
          <p:cNvPr id="986583045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Mendy</a:t>
            </a:r>
          </a:p>
        </p:txBody>
      </p:sp>
      <p:sp>
        <p:nvSpPr>
          <p:cNvPr id="977470458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Jemison</a:t>
            </a:r>
          </a:p>
        </p:txBody>
      </p:sp>
      <p:sp>
        <p:nvSpPr>
          <p:cNvPr id="629277517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mjemison2j@imdb.com</a:t>
            </a:r>
          </a:p>
        </p:txBody>
      </p:sp>
      <p:sp>
        <p:nvSpPr>
          <p:cNvPr id="1985939251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Aubrie</a:t>
            </a:r>
          </a:p>
        </p:txBody>
      </p:sp>
      <p:sp>
        <p:nvSpPr>
          <p:cNvPr id="1021013957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Fidian</a:t>
            </a:r>
          </a:p>
        </p:txBody>
      </p:sp>
      <p:sp>
        <p:nvSpPr>
          <p:cNvPr id="514189175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afidian2k@youtube.com</a:t>
            </a:r>
          </a:p>
        </p:txBody>
      </p:sp>
      <p:sp>
        <p:nvSpPr>
          <p:cNvPr id="73033920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Ellene</a:t>
            </a:r>
          </a:p>
        </p:txBody>
      </p:sp>
      <p:sp>
        <p:nvSpPr>
          <p:cNvPr id="635501400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Juszczak</a:t>
            </a:r>
          </a:p>
        </p:txBody>
      </p:sp>
      <p:sp>
        <p:nvSpPr>
          <p:cNvPr id="1117916518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ejuszczak2l@purevolume.com</a:t>
            </a:r>
          </a:p>
        </p:txBody>
      </p:sp>
      <p:sp>
        <p:nvSpPr>
          <p:cNvPr id="1930282010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Flo</a:t>
            </a:r>
          </a:p>
        </p:txBody>
      </p:sp>
      <p:sp>
        <p:nvSpPr>
          <p:cNvPr id="416465345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Lockner</a:t>
            </a:r>
          </a:p>
        </p:txBody>
      </p:sp>
      <p:sp>
        <p:nvSpPr>
          <p:cNvPr id="977982392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flockner2m@unblog.fr</a:t>
            </a:r>
          </a:p>
        </p:txBody>
      </p:sp>
      <p:sp>
        <p:nvSpPr>
          <p:cNvPr id="1758535850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Morie</a:t>
            </a:r>
          </a:p>
        </p:txBody>
      </p:sp>
      <p:sp>
        <p:nvSpPr>
          <p:cNvPr id="1977685182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Winson</a:t>
            </a:r>
          </a:p>
        </p:txBody>
      </p:sp>
      <p:sp>
        <p:nvSpPr>
          <p:cNvPr id="2066943754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mwinson2n@abc.net.au</a:t>
            </a:r>
          </a:p>
        </p:txBody>
      </p:sp>
      <p:sp>
        <p:nvSpPr>
          <p:cNvPr id="394839239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Jud</a:t>
            </a:r>
          </a:p>
        </p:txBody>
      </p:sp>
      <p:sp>
        <p:nvSpPr>
          <p:cNvPr id="1992123116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Barratt</a:t>
            </a:r>
          </a:p>
        </p:txBody>
      </p:sp>
      <p:sp>
        <p:nvSpPr>
          <p:cNvPr id="193256545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jbarratt2o@eventbrite.com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769668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970163834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610544046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62438807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Micheline</a:t>
            </a:r>
          </a:p>
        </p:txBody>
      </p:sp>
      <p:sp>
        <p:nvSpPr>
          <p:cNvPr id="122064927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Lemm</a:t>
            </a:r>
          </a:p>
        </p:txBody>
      </p:sp>
      <p:sp>
        <p:nvSpPr>
          <p:cNvPr id="570635995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mlemm2p@nhs.uk</a:t>
            </a:r>
          </a:p>
        </p:txBody>
      </p:sp>
      <p:sp>
        <p:nvSpPr>
          <p:cNvPr id="657408620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Lucien</a:t>
            </a:r>
          </a:p>
        </p:txBody>
      </p:sp>
      <p:sp>
        <p:nvSpPr>
          <p:cNvPr id="1518877240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Juza</a:t>
            </a:r>
          </a:p>
        </p:txBody>
      </p:sp>
      <p:sp>
        <p:nvSpPr>
          <p:cNvPr id="1778224926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ljuza2q@earthlink.net</a:t>
            </a:r>
          </a:p>
        </p:txBody>
      </p:sp>
      <p:sp>
        <p:nvSpPr>
          <p:cNvPr id="1383323924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Beck</a:t>
            </a:r>
          </a:p>
        </p:txBody>
      </p:sp>
      <p:sp>
        <p:nvSpPr>
          <p:cNvPr id="252890388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Bagnold</a:t>
            </a:r>
          </a:p>
        </p:txBody>
      </p:sp>
      <p:sp>
        <p:nvSpPr>
          <p:cNvPr id="349204276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bbagnold2r@google.com.br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915975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2008027413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727023548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058926735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Sigfrid</a:t>
            </a:r>
          </a:p>
        </p:txBody>
      </p:sp>
      <p:sp>
        <p:nvSpPr>
          <p:cNvPr id="595921410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Falloon</a:t>
            </a:r>
          </a:p>
        </p:txBody>
      </p:sp>
      <p:sp>
        <p:nvSpPr>
          <p:cNvPr id="1422561246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sfalloon7@ifeng.com</a:t>
            </a:r>
          </a:p>
        </p:txBody>
      </p:sp>
      <p:sp>
        <p:nvSpPr>
          <p:cNvPr id="806588754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Terrie</a:t>
            </a:r>
          </a:p>
        </p:txBody>
      </p:sp>
      <p:sp>
        <p:nvSpPr>
          <p:cNvPr id="1624933975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Cleyburn</a:t>
            </a:r>
          </a:p>
        </p:txBody>
      </p:sp>
      <p:sp>
        <p:nvSpPr>
          <p:cNvPr id="1795442004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tcleyburn8@bbc.co.uk</a:t>
            </a:r>
          </a:p>
        </p:txBody>
      </p:sp>
      <p:sp>
        <p:nvSpPr>
          <p:cNvPr id="1806730133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Romy</a:t>
            </a:r>
          </a:p>
        </p:txBody>
      </p:sp>
      <p:sp>
        <p:nvSpPr>
          <p:cNvPr id="1199904432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Carnson</a:t>
            </a:r>
          </a:p>
        </p:txBody>
      </p:sp>
      <p:sp>
        <p:nvSpPr>
          <p:cNvPr id="1943656489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rcarnson9@prnewswire.com</a:t>
            </a:r>
          </a:p>
        </p:txBody>
      </p:sp>
      <p:sp>
        <p:nvSpPr>
          <p:cNvPr id="985538019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Rebekah</a:t>
            </a:r>
          </a:p>
        </p:txBody>
      </p:sp>
      <p:sp>
        <p:nvSpPr>
          <p:cNvPr id="1442684170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Greep</a:t>
            </a:r>
          </a:p>
        </p:txBody>
      </p:sp>
      <p:sp>
        <p:nvSpPr>
          <p:cNvPr id="975315347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rgreepa@eepurl.com</a:t>
            </a:r>
          </a:p>
        </p:txBody>
      </p:sp>
      <p:sp>
        <p:nvSpPr>
          <p:cNvPr id="126332526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Broddy</a:t>
            </a:r>
          </a:p>
        </p:txBody>
      </p:sp>
      <p:sp>
        <p:nvSpPr>
          <p:cNvPr id="1293740664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Webland</a:t>
            </a:r>
          </a:p>
        </p:txBody>
      </p:sp>
      <p:sp>
        <p:nvSpPr>
          <p:cNvPr id="1949317916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bweblandb@squarespace.com</a:t>
            </a:r>
          </a:p>
        </p:txBody>
      </p:sp>
      <p:sp>
        <p:nvSpPr>
          <p:cNvPr id="1597350576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Rebbecca</a:t>
            </a:r>
          </a:p>
        </p:txBody>
      </p:sp>
      <p:sp>
        <p:nvSpPr>
          <p:cNvPr id="1702593510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Canti</a:t>
            </a:r>
          </a:p>
        </p:txBody>
      </p:sp>
      <p:sp>
        <p:nvSpPr>
          <p:cNvPr id="1335818779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rcantic@cbsnews.com</a:t>
            </a:r>
          </a:p>
        </p:txBody>
      </p:sp>
      <p:sp>
        <p:nvSpPr>
          <p:cNvPr id="981712943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Pattie</a:t>
            </a:r>
          </a:p>
        </p:txBody>
      </p:sp>
      <p:sp>
        <p:nvSpPr>
          <p:cNvPr id="1213322733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Braney</a:t>
            </a:r>
          </a:p>
        </p:txBody>
      </p:sp>
      <p:sp>
        <p:nvSpPr>
          <p:cNvPr id="1896614834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pbraneyd@cdbaby.com</a:t>
            </a:r>
          </a:p>
        </p:txBody>
      </p:sp>
      <p:sp>
        <p:nvSpPr>
          <p:cNvPr id="1241147818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Joane</a:t>
            </a:r>
          </a:p>
        </p:txBody>
      </p:sp>
      <p:sp>
        <p:nvSpPr>
          <p:cNvPr id="1843153410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Lorenzini</a:t>
            </a:r>
          </a:p>
        </p:txBody>
      </p:sp>
      <p:sp>
        <p:nvSpPr>
          <p:cNvPr id="736363753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jlorenzinie@engadget.com</a:t>
            </a:r>
          </a:p>
        </p:txBody>
      </p:sp>
      <p:sp>
        <p:nvSpPr>
          <p:cNvPr id="983882684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Lorinda</a:t>
            </a:r>
          </a:p>
        </p:txBody>
      </p:sp>
      <p:sp>
        <p:nvSpPr>
          <p:cNvPr id="537477755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Mowles</a:t>
            </a:r>
          </a:p>
        </p:txBody>
      </p:sp>
      <p:sp>
        <p:nvSpPr>
          <p:cNvPr id="789217314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lmowlesf@fda.gov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307814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950492265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381489564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690444900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Wake</a:t>
            </a:r>
          </a:p>
        </p:txBody>
      </p:sp>
      <p:sp>
        <p:nvSpPr>
          <p:cNvPr id="495084572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McGillivray</a:t>
            </a:r>
          </a:p>
        </p:txBody>
      </p:sp>
      <p:sp>
        <p:nvSpPr>
          <p:cNvPr id="532953041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wmcgillivrayg@dion.ne.jp</a:t>
            </a:r>
          </a:p>
        </p:txBody>
      </p:sp>
      <p:sp>
        <p:nvSpPr>
          <p:cNvPr id="1931707534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Jammal</a:t>
            </a:r>
          </a:p>
        </p:txBody>
      </p:sp>
      <p:sp>
        <p:nvSpPr>
          <p:cNvPr id="1615070452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Trewhella</a:t>
            </a:r>
          </a:p>
        </p:txBody>
      </p:sp>
      <p:sp>
        <p:nvSpPr>
          <p:cNvPr id="1860714084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jtrewhellah@prweb.com</a:t>
            </a:r>
          </a:p>
        </p:txBody>
      </p:sp>
      <p:sp>
        <p:nvSpPr>
          <p:cNvPr id="1353508567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Elaina</a:t>
            </a:r>
          </a:p>
        </p:txBody>
      </p:sp>
      <p:sp>
        <p:nvSpPr>
          <p:cNvPr id="1069813688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Hinken</a:t>
            </a:r>
          </a:p>
        </p:txBody>
      </p:sp>
      <p:sp>
        <p:nvSpPr>
          <p:cNvPr id="2137513744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ehinkeni@stanford.edu</a:t>
            </a:r>
          </a:p>
        </p:txBody>
      </p:sp>
      <p:sp>
        <p:nvSpPr>
          <p:cNvPr id="1356060038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Mattie</a:t>
            </a:r>
          </a:p>
        </p:txBody>
      </p:sp>
      <p:sp>
        <p:nvSpPr>
          <p:cNvPr id="1744702229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Perse</a:t>
            </a:r>
          </a:p>
        </p:txBody>
      </p:sp>
      <p:sp>
        <p:nvSpPr>
          <p:cNvPr id="2027450781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mpersej@boston.com</a:t>
            </a:r>
          </a:p>
        </p:txBody>
      </p:sp>
      <p:sp>
        <p:nvSpPr>
          <p:cNvPr id="956739273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Colas</a:t>
            </a:r>
          </a:p>
        </p:txBody>
      </p:sp>
      <p:sp>
        <p:nvSpPr>
          <p:cNvPr id="2000102282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Steenson</a:t>
            </a:r>
          </a:p>
        </p:txBody>
      </p:sp>
      <p:sp>
        <p:nvSpPr>
          <p:cNvPr id="1611020506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csteensonk@arstechnica.com</a:t>
            </a:r>
          </a:p>
        </p:txBody>
      </p:sp>
      <p:sp>
        <p:nvSpPr>
          <p:cNvPr id="1533671902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Damaris</a:t>
            </a:r>
          </a:p>
        </p:txBody>
      </p:sp>
      <p:sp>
        <p:nvSpPr>
          <p:cNvPr id="1469408412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Diche</a:t>
            </a:r>
          </a:p>
        </p:txBody>
      </p:sp>
      <p:sp>
        <p:nvSpPr>
          <p:cNvPr id="435168919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ddichel@nytimes.com</a:t>
            </a:r>
          </a:p>
        </p:txBody>
      </p:sp>
      <p:sp>
        <p:nvSpPr>
          <p:cNvPr id="1214324123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Simonette</a:t>
            </a:r>
          </a:p>
        </p:txBody>
      </p:sp>
      <p:sp>
        <p:nvSpPr>
          <p:cNvPr id="1557310016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Seden</a:t>
            </a:r>
          </a:p>
        </p:txBody>
      </p:sp>
      <p:sp>
        <p:nvSpPr>
          <p:cNvPr id="538936514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ssedenm@wikispaces.com</a:t>
            </a:r>
          </a:p>
        </p:txBody>
      </p:sp>
      <p:sp>
        <p:nvSpPr>
          <p:cNvPr id="952355528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Ardene</a:t>
            </a:r>
          </a:p>
        </p:txBody>
      </p:sp>
      <p:sp>
        <p:nvSpPr>
          <p:cNvPr id="2022610318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Ensten</a:t>
            </a:r>
          </a:p>
        </p:txBody>
      </p:sp>
      <p:sp>
        <p:nvSpPr>
          <p:cNvPr id="826781813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aenstenn@gizmodo.com</a:t>
            </a:r>
          </a:p>
        </p:txBody>
      </p:sp>
      <p:sp>
        <p:nvSpPr>
          <p:cNvPr id="1830951691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Jerrome</a:t>
            </a:r>
          </a:p>
        </p:txBody>
      </p:sp>
      <p:sp>
        <p:nvSpPr>
          <p:cNvPr id="1259407853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Crampsy</a:t>
            </a:r>
          </a:p>
        </p:txBody>
      </p:sp>
      <p:sp>
        <p:nvSpPr>
          <p:cNvPr id="1195366372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jcrampsyo@usa.gov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483566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913355608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970117146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289024420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Averil</a:t>
            </a:r>
          </a:p>
        </p:txBody>
      </p:sp>
      <p:sp>
        <p:nvSpPr>
          <p:cNvPr id="1070327091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Pifford</a:t>
            </a:r>
          </a:p>
        </p:txBody>
      </p:sp>
      <p:sp>
        <p:nvSpPr>
          <p:cNvPr id="20253385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apiffordp@bluehost.com</a:t>
            </a:r>
          </a:p>
        </p:txBody>
      </p:sp>
      <p:sp>
        <p:nvSpPr>
          <p:cNvPr id="355896627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Cornela</a:t>
            </a:r>
          </a:p>
        </p:txBody>
      </p:sp>
      <p:sp>
        <p:nvSpPr>
          <p:cNvPr id="2115245538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Gerhts</a:t>
            </a:r>
          </a:p>
        </p:txBody>
      </p:sp>
      <p:sp>
        <p:nvSpPr>
          <p:cNvPr id="504792430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cgerhtsq@vistaprint.com</a:t>
            </a:r>
          </a:p>
        </p:txBody>
      </p:sp>
      <p:sp>
        <p:nvSpPr>
          <p:cNvPr id="21280814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Herschel</a:t>
            </a:r>
          </a:p>
        </p:txBody>
      </p:sp>
      <p:sp>
        <p:nvSpPr>
          <p:cNvPr id="549118496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Sandels</a:t>
            </a:r>
          </a:p>
        </p:txBody>
      </p:sp>
      <p:sp>
        <p:nvSpPr>
          <p:cNvPr id="2128566480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hsandelsr@hexun.com</a:t>
            </a:r>
          </a:p>
        </p:txBody>
      </p:sp>
      <p:sp>
        <p:nvSpPr>
          <p:cNvPr id="1422430096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Neda</a:t>
            </a:r>
          </a:p>
        </p:txBody>
      </p:sp>
      <p:sp>
        <p:nvSpPr>
          <p:cNvPr id="1894373615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Ren</a:t>
            </a:r>
          </a:p>
        </p:txBody>
      </p:sp>
      <p:sp>
        <p:nvSpPr>
          <p:cNvPr id="129343280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nrens@unblog.fr</a:t>
            </a:r>
          </a:p>
        </p:txBody>
      </p:sp>
      <p:sp>
        <p:nvSpPr>
          <p:cNvPr id="61361870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Pierson</a:t>
            </a:r>
          </a:p>
        </p:txBody>
      </p:sp>
      <p:sp>
        <p:nvSpPr>
          <p:cNvPr id="328000804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Scarlin</a:t>
            </a:r>
          </a:p>
        </p:txBody>
      </p:sp>
      <p:sp>
        <p:nvSpPr>
          <p:cNvPr id="765225242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pscarlint@facebook.com</a:t>
            </a:r>
          </a:p>
        </p:txBody>
      </p:sp>
      <p:sp>
        <p:nvSpPr>
          <p:cNvPr id="117129094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Odey</a:t>
            </a:r>
          </a:p>
        </p:txBody>
      </p:sp>
      <p:sp>
        <p:nvSpPr>
          <p:cNvPr id="1206181801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Kitchinghan</a:t>
            </a:r>
          </a:p>
        </p:txBody>
      </p:sp>
      <p:sp>
        <p:nvSpPr>
          <p:cNvPr id="859154356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okitchinghanu@dion.ne.jp</a:t>
            </a:r>
          </a:p>
        </p:txBody>
      </p:sp>
      <p:sp>
        <p:nvSpPr>
          <p:cNvPr id="2100288625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Liane</a:t>
            </a:r>
          </a:p>
        </p:txBody>
      </p:sp>
      <p:sp>
        <p:nvSpPr>
          <p:cNvPr id="586668893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Nickell</a:t>
            </a:r>
          </a:p>
        </p:txBody>
      </p:sp>
      <p:sp>
        <p:nvSpPr>
          <p:cNvPr id="1125073213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lnickellv@fotki.com</a:t>
            </a:r>
          </a:p>
        </p:txBody>
      </p:sp>
      <p:sp>
        <p:nvSpPr>
          <p:cNvPr id="1561937647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Laurice</a:t>
            </a:r>
          </a:p>
        </p:txBody>
      </p:sp>
      <p:sp>
        <p:nvSpPr>
          <p:cNvPr id="1591137641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Regi</a:t>
            </a:r>
          </a:p>
        </p:txBody>
      </p:sp>
      <p:sp>
        <p:nvSpPr>
          <p:cNvPr id="1122484445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lregiw@people.com.cn</a:t>
            </a:r>
          </a:p>
        </p:txBody>
      </p:sp>
      <p:sp>
        <p:nvSpPr>
          <p:cNvPr id="2077779733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Jeddy</a:t>
            </a:r>
          </a:p>
        </p:txBody>
      </p:sp>
      <p:sp>
        <p:nvSpPr>
          <p:cNvPr id="1818327231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Kiljan</a:t>
            </a:r>
          </a:p>
        </p:txBody>
      </p:sp>
      <p:sp>
        <p:nvSpPr>
          <p:cNvPr id="83133895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jkiljanx@shinystat.com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166828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07698085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661803074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17978070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Birdie</a:t>
            </a:r>
          </a:p>
        </p:txBody>
      </p:sp>
      <p:sp>
        <p:nvSpPr>
          <p:cNvPr id="892732343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Broadbury</a:t>
            </a:r>
          </a:p>
        </p:txBody>
      </p:sp>
      <p:sp>
        <p:nvSpPr>
          <p:cNvPr id="2117071838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bbroadburyy@guardian.co.uk</a:t>
            </a:r>
          </a:p>
        </p:txBody>
      </p:sp>
      <p:sp>
        <p:nvSpPr>
          <p:cNvPr id="1265261593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Dimitri</a:t>
            </a:r>
          </a:p>
        </p:txBody>
      </p:sp>
      <p:sp>
        <p:nvSpPr>
          <p:cNvPr id="221921313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Gourlay</a:t>
            </a:r>
          </a:p>
        </p:txBody>
      </p:sp>
      <p:sp>
        <p:nvSpPr>
          <p:cNvPr id="135577994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dgourlayz@constantcontact.com</a:t>
            </a:r>
          </a:p>
        </p:txBody>
      </p:sp>
      <p:sp>
        <p:nvSpPr>
          <p:cNvPr id="153379413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Hannie</a:t>
            </a:r>
          </a:p>
        </p:txBody>
      </p:sp>
      <p:sp>
        <p:nvSpPr>
          <p:cNvPr id="280460796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Jachimiak</a:t>
            </a:r>
          </a:p>
        </p:txBody>
      </p:sp>
      <p:sp>
        <p:nvSpPr>
          <p:cNvPr id="1339231363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hjachimiak10@deviantart.com</a:t>
            </a:r>
          </a:p>
        </p:txBody>
      </p:sp>
      <p:sp>
        <p:nvSpPr>
          <p:cNvPr id="1642433634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Jay</a:t>
            </a:r>
          </a:p>
        </p:txBody>
      </p:sp>
      <p:sp>
        <p:nvSpPr>
          <p:cNvPr id="1274641601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Devorill</a:t>
            </a:r>
          </a:p>
        </p:txBody>
      </p:sp>
      <p:sp>
        <p:nvSpPr>
          <p:cNvPr id="1611313375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jdevorill11@techcrunch.com</a:t>
            </a:r>
          </a:p>
        </p:txBody>
      </p:sp>
      <p:sp>
        <p:nvSpPr>
          <p:cNvPr id="929697609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Olenolin</a:t>
            </a:r>
          </a:p>
        </p:txBody>
      </p:sp>
      <p:sp>
        <p:nvSpPr>
          <p:cNvPr id="2057376602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Braysher</a:t>
            </a:r>
          </a:p>
        </p:txBody>
      </p:sp>
      <p:sp>
        <p:nvSpPr>
          <p:cNvPr id="2050914235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obraysher12@github.com</a:t>
            </a:r>
          </a:p>
        </p:txBody>
      </p:sp>
      <p:sp>
        <p:nvSpPr>
          <p:cNvPr id="132590295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Jennette</a:t>
            </a:r>
          </a:p>
        </p:txBody>
      </p:sp>
      <p:sp>
        <p:nvSpPr>
          <p:cNvPr id="678490757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Wardale</a:t>
            </a:r>
          </a:p>
        </p:txBody>
      </p:sp>
      <p:sp>
        <p:nvSpPr>
          <p:cNvPr id="1513688850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jwardale13@webeden.co.uk</a:t>
            </a:r>
          </a:p>
        </p:txBody>
      </p:sp>
      <p:sp>
        <p:nvSpPr>
          <p:cNvPr id="140425017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Kathy</a:t>
            </a:r>
          </a:p>
        </p:txBody>
      </p:sp>
      <p:sp>
        <p:nvSpPr>
          <p:cNvPr id="564507304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Grainger</a:t>
            </a:r>
          </a:p>
        </p:txBody>
      </p:sp>
      <p:sp>
        <p:nvSpPr>
          <p:cNvPr id="250513603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kgrainger14@artisteer.com</a:t>
            </a:r>
          </a:p>
        </p:txBody>
      </p:sp>
      <p:sp>
        <p:nvSpPr>
          <p:cNvPr id="473778067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Dorelia</a:t>
            </a:r>
          </a:p>
        </p:txBody>
      </p:sp>
      <p:sp>
        <p:nvSpPr>
          <p:cNvPr id="1443272053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Gair</a:t>
            </a:r>
          </a:p>
        </p:txBody>
      </p:sp>
      <p:sp>
        <p:nvSpPr>
          <p:cNvPr id="1513770479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dgair15@goo.ne.jp</a:t>
            </a:r>
          </a:p>
        </p:txBody>
      </p:sp>
      <p:sp>
        <p:nvSpPr>
          <p:cNvPr id="543715067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Derwin</a:t>
            </a:r>
          </a:p>
        </p:txBody>
      </p:sp>
      <p:sp>
        <p:nvSpPr>
          <p:cNvPr id="1453307066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Self</a:t>
            </a:r>
          </a:p>
        </p:txBody>
      </p:sp>
      <p:sp>
        <p:nvSpPr>
          <p:cNvPr id="886062625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dself16@netlog.com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96161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609692861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960879005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098168854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Anne-corinne</a:t>
            </a:r>
          </a:p>
        </p:txBody>
      </p:sp>
      <p:sp>
        <p:nvSpPr>
          <p:cNvPr id="393001993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Bediss</a:t>
            </a:r>
          </a:p>
        </p:txBody>
      </p:sp>
      <p:sp>
        <p:nvSpPr>
          <p:cNvPr id="1207497799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abediss17@nifty.com</a:t>
            </a:r>
          </a:p>
        </p:txBody>
      </p:sp>
      <p:sp>
        <p:nvSpPr>
          <p:cNvPr id="913656686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Armstrong</a:t>
            </a:r>
          </a:p>
        </p:txBody>
      </p:sp>
      <p:sp>
        <p:nvSpPr>
          <p:cNvPr id="1387652028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Pietersma</a:t>
            </a:r>
          </a:p>
        </p:txBody>
      </p:sp>
      <p:sp>
        <p:nvSpPr>
          <p:cNvPr id="550211863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apietersma18@ftc.gov</a:t>
            </a:r>
          </a:p>
        </p:txBody>
      </p:sp>
      <p:sp>
        <p:nvSpPr>
          <p:cNvPr id="537990021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Willabella</a:t>
            </a:r>
          </a:p>
        </p:txBody>
      </p:sp>
      <p:sp>
        <p:nvSpPr>
          <p:cNvPr id="1017316050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Olivello</a:t>
            </a:r>
          </a:p>
        </p:txBody>
      </p:sp>
      <p:sp>
        <p:nvSpPr>
          <p:cNvPr id="1106689785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wolivello19@hexun.com</a:t>
            </a:r>
          </a:p>
        </p:txBody>
      </p:sp>
      <p:sp>
        <p:nvSpPr>
          <p:cNvPr id="1028250873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Abigael</a:t>
            </a:r>
          </a:p>
        </p:txBody>
      </p:sp>
      <p:sp>
        <p:nvSpPr>
          <p:cNvPr id="359431662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Annakin</a:t>
            </a:r>
          </a:p>
        </p:txBody>
      </p:sp>
      <p:sp>
        <p:nvSpPr>
          <p:cNvPr id="830298115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aannakin1a@shutterfly.com</a:t>
            </a:r>
          </a:p>
        </p:txBody>
      </p:sp>
      <p:sp>
        <p:nvSpPr>
          <p:cNvPr id="1166555555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Gerhardt</a:t>
            </a:r>
          </a:p>
        </p:txBody>
      </p:sp>
      <p:sp>
        <p:nvSpPr>
          <p:cNvPr id="919964671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Stoffers</a:t>
            </a:r>
          </a:p>
        </p:txBody>
      </p:sp>
      <p:sp>
        <p:nvSpPr>
          <p:cNvPr id="1075844038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gstoffers1b@nbcnews.com</a:t>
            </a:r>
          </a:p>
        </p:txBody>
      </p:sp>
      <p:sp>
        <p:nvSpPr>
          <p:cNvPr id="46602406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Melonie</a:t>
            </a:r>
          </a:p>
        </p:txBody>
      </p:sp>
      <p:sp>
        <p:nvSpPr>
          <p:cNvPr id="528974203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Kubiak</a:t>
            </a:r>
          </a:p>
        </p:txBody>
      </p:sp>
      <p:sp>
        <p:nvSpPr>
          <p:cNvPr id="85420807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mkubiak1c@foxnews.com</a:t>
            </a:r>
          </a:p>
        </p:txBody>
      </p:sp>
      <p:sp>
        <p:nvSpPr>
          <p:cNvPr id="1164568128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Alene</a:t>
            </a:r>
          </a:p>
        </p:txBody>
      </p:sp>
      <p:sp>
        <p:nvSpPr>
          <p:cNvPr id="1773626002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Stebbins</a:t>
            </a:r>
          </a:p>
        </p:txBody>
      </p:sp>
      <p:sp>
        <p:nvSpPr>
          <p:cNvPr id="1251519110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astebbins1d@nationalgeographic.com</a:t>
            </a:r>
          </a:p>
        </p:txBody>
      </p:sp>
      <p:sp>
        <p:nvSpPr>
          <p:cNvPr id="1961475969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Joelynn</a:t>
            </a:r>
          </a:p>
        </p:txBody>
      </p:sp>
      <p:sp>
        <p:nvSpPr>
          <p:cNvPr id="2125991098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Grishukhin</a:t>
            </a:r>
          </a:p>
        </p:txBody>
      </p:sp>
      <p:sp>
        <p:nvSpPr>
          <p:cNvPr id="743002637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jgrishukhin1e@admin.ch</a:t>
            </a:r>
          </a:p>
        </p:txBody>
      </p:sp>
      <p:sp>
        <p:nvSpPr>
          <p:cNvPr id="587858328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Margaretha</a:t>
            </a:r>
          </a:p>
        </p:txBody>
      </p:sp>
      <p:sp>
        <p:nvSpPr>
          <p:cNvPr id="438745039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Lowdeane</a:t>
            </a:r>
          </a:p>
        </p:txBody>
      </p:sp>
      <p:sp>
        <p:nvSpPr>
          <p:cNvPr id="608544237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mlowdeane1f@gnu.org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038837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391866514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19755001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250625636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Shaun</a:t>
            </a:r>
          </a:p>
        </p:txBody>
      </p:sp>
      <p:sp>
        <p:nvSpPr>
          <p:cNvPr id="302530084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Baseggio</a:t>
            </a:r>
          </a:p>
        </p:txBody>
      </p:sp>
      <p:sp>
        <p:nvSpPr>
          <p:cNvPr id="1591462671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sbaseggio1g@eepurl.com</a:t>
            </a:r>
          </a:p>
        </p:txBody>
      </p:sp>
      <p:sp>
        <p:nvSpPr>
          <p:cNvPr id="1138949301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Leelah</a:t>
            </a:r>
          </a:p>
        </p:txBody>
      </p:sp>
      <p:sp>
        <p:nvSpPr>
          <p:cNvPr id="1362625669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Rudeyeard</a:t>
            </a:r>
          </a:p>
        </p:txBody>
      </p:sp>
      <p:sp>
        <p:nvSpPr>
          <p:cNvPr id="34797976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lrudeyeard1h@ca.gov</a:t>
            </a:r>
          </a:p>
        </p:txBody>
      </p:sp>
      <p:sp>
        <p:nvSpPr>
          <p:cNvPr id="34720102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Inigo</a:t>
            </a:r>
          </a:p>
        </p:txBody>
      </p:sp>
      <p:sp>
        <p:nvSpPr>
          <p:cNvPr id="1455590085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Wallice</a:t>
            </a:r>
          </a:p>
        </p:txBody>
      </p:sp>
      <p:sp>
        <p:nvSpPr>
          <p:cNvPr id="1204793524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iwallice1i@sciencedirect.com</a:t>
            </a:r>
          </a:p>
        </p:txBody>
      </p:sp>
      <p:sp>
        <p:nvSpPr>
          <p:cNvPr id="1384407020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Daisie</a:t>
            </a:r>
          </a:p>
        </p:txBody>
      </p:sp>
      <p:sp>
        <p:nvSpPr>
          <p:cNvPr id="1590879779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Oake</a:t>
            </a:r>
          </a:p>
        </p:txBody>
      </p:sp>
      <p:sp>
        <p:nvSpPr>
          <p:cNvPr id="470076318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doake1j@imgur.com</a:t>
            </a:r>
          </a:p>
        </p:txBody>
      </p:sp>
      <p:sp>
        <p:nvSpPr>
          <p:cNvPr id="645169850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Robinia</a:t>
            </a:r>
          </a:p>
        </p:txBody>
      </p:sp>
      <p:sp>
        <p:nvSpPr>
          <p:cNvPr id="1459606183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Shirtliff</a:t>
            </a:r>
          </a:p>
        </p:txBody>
      </p:sp>
      <p:sp>
        <p:nvSpPr>
          <p:cNvPr id="525714853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rshirtliff1k@drupal.org</a:t>
            </a:r>
          </a:p>
        </p:txBody>
      </p:sp>
      <p:sp>
        <p:nvSpPr>
          <p:cNvPr id="632792554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Emilia</a:t>
            </a:r>
          </a:p>
        </p:txBody>
      </p:sp>
      <p:sp>
        <p:nvSpPr>
          <p:cNvPr id="668238516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Cheney</a:t>
            </a:r>
          </a:p>
        </p:txBody>
      </p:sp>
      <p:sp>
        <p:nvSpPr>
          <p:cNvPr id="253105667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echeney1l@devhub.com</a:t>
            </a:r>
          </a:p>
        </p:txBody>
      </p:sp>
      <p:sp>
        <p:nvSpPr>
          <p:cNvPr id="1054835369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Nicolis</a:t>
            </a:r>
          </a:p>
        </p:txBody>
      </p:sp>
      <p:sp>
        <p:nvSpPr>
          <p:cNvPr id="643823725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Forster</a:t>
            </a:r>
          </a:p>
        </p:txBody>
      </p:sp>
      <p:sp>
        <p:nvSpPr>
          <p:cNvPr id="631050032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nforster1m@imgur.com</a:t>
            </a:r>
          </a:p>
        </p:txBody>
      </p:sp>
      <p:sp>
        <p:nvSpPr>
          <p:cNvPr id="444904334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Garrot</a:t>
            </a:r>
          </a:p>
        </p:txBody>
      </p:sp>
      <p:sp>
        <p:nvSpPr>
          <p:cNvPr id="1477226685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Eton</a:t>
            </a:r>
          </a:p>
        </p:txBody>
      </p:sp>
      <p:sp>
        <p:nvSpPr>
          <p:cNvPr id="29996865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geton1n@g.co</a:t>
            </a:r>
          </a:p>
        </p:txBody>
      </p:sp>
      <p:sp>
        <p:nvSpPr>
          <p:cNvPr id="1281416391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Colas</a:t>
            </a:r>
          </a:p>
        </p:txBody>
      </p:sp>
      <p:sp>
        <p:nvSpPr>
          <p:cNvPr id="1934036486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Marden</a:t>
            </a:r>
          </a:p>
        </p:txBody>
      </p:sp>
      <p:sp>
        <p:nvSpPr>
          <p:cNvPr id="1324601739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cmarden1o@comcast.net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9067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20798996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58488553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406369924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Jemmy</a:t>
            </a:r>
          </a:p>
        </p:txBody>
      </p:sp>
      <p:sp>
        <p:nvSpPr>
          <p:cNvPr id="836288281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Ingleby</a:t>
            </a:r>
          </a:p>
        </p:txBody>
      </p:sp>
      <p:sp>
        <p:nvSpPr>
          <p:cNvPr id="204930279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jingleby1p@google.co.uk</a:t>
            </a:r>
          </a:p>
        </p:txBody>
      </p:sp>
      <p:sp>
        <p:nvSpPr>
          <p:cNvPr id="437128094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Sheila-kathryn</a:t>
            </a:r>
          </a:p>
        </p:txBody>
      </p:sp>
      <p:sp>
        <p:nvSpPr>
          <p:cNvPr id="1435926523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Hedditch</a:t>
            </a:r>
          </a:p>
        </p:txBody>
      </p:sp>
      <p:sp>
        <p:nvSpPr>
          <p:cNvPr id="566370855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shedditch1q@acquirethisname.com</a:t>
            </a:r>
          </a:p>
        </p:txBody>
      </p:sp>
      <p:sp>
        <p:nvSpPr>
          <p:cNvPr id="1949991579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Salvador</a:t>
            </a:r>
          </a:p>
        </p:txBody>
      </p:sp>
      <p:sp>
        <p:nvSpPr>
          <p:cNvPr id="503461241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Marklund</a:t>
            </a:r>
          </a:p>
        </p:txBody>
      </p:sp>
      <p:sp>
        <p:nvSpPr>
          <p:cNvPr id="2022566117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smarklund1r@si.edu</a:t>
            </a:r>
          </a:p>
        </p:txBody>
      </p:sp>
      <p:sp>
        <p:nvSpPr>
          <p:cNvPr id="1215180489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Michelina</a:t>
            </a:r>
          </a:p>
        </p:txBody>
      </p:sp>
      <p:sp>
        <p:nvSpPr>
          <p:cNvPr id="1751143173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McIlwaine</a:t>
            </a:r>
          </a:p>
        </p:txBody>
      </p:sp>
      <p:sp>
        <p:nvSpPr>
          <p:cNvPr id="1732643469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mmcilwaine1s@boston.com</a:t>
            </a:r>
          </a:p>
        </p:txBody>
      </p:sp>
      <p:sp>
        <p:nvSpPr>
          <p:cNvPr id="1889213504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Michal</a:t>
            </a:r>
          </a:p>
        </p:txBody>
      </p:sp>
      <p:sp>
        <p:nvSpPr>
          <p:cNvPr id="1236958460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Ghio</a:t>
            </a:r>
          </a:p>
        </p:txBody>
      </p:sp>
      <p:sp>
        <p:nvSpPr>
          <p:cNvPr id="589883061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mghio1t@seattletimes.com</a:t>
            </a:r>
          </a:p>
        </p:txBody>
      </p:sp>
      <p:sp>
        <p:nvSpPr>
          <p:cNvPr id="1961722431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Heather</a:t>
            </a:r>
          </a:p>
        </p:txBody>
      </p:sp>
      <p:sp>
        <p:nvSpPr>
          <p:cNvPr id="1555884542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Nolli</a:t>
            </a:r>
          </a:p>
        </p:txBody>
      </p:sp>
      <p:sp>
        <p:nvSpPr>
          <p:cNvPr id="1190863625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hnolli1u@twitpic.com</a:t>
            </a:r>
          </a:p>
        </p:txBody>
      </p:sp>
      <p:sp>
        <p:nvSpPr>
          <p:cNvPr id="570587181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Hayyim</a:t>
            </a:r>
          </a:p>
        </p:txBody>
      </p:sp>
      <p:sp>
        <p:nvSpPr>
          <p:cNvPr id="988211752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Espinho</a:t>
            </a:r>
          </a:p>
        </p:txBody>
      </p:sp>
      <p:sp>
        <p:nvSpPr>
          <p:cNvPr id="28186515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hespinho1v@cmu.edu</a:t>
            </a:r>
          </a:p>
        </p:txBody>
      </p:sp>
      <p:sp>
        <p:nvSpPr>
          <p:cNvPr id="517119940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Rosette</a:t>
            </a:r>
          </a:p>
        </p:txBody>
      </p:sp>
      <p:sp>
        <p:nvSpPr>
          <p:cNvPr id="799039267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Ackrill</a:t>
            </a:r>
          </a:p>
        </p:txBody>
      </p:sp>
      <p:sp>
        <p:nvSpPr>
          <p:cNvPr id="580536149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rackrill1w@flickr.com</a:t>
            </a:r>
          </a:p>
        </p:txBody>
      </p:sp>
      <p:sp>
        <p:nvSpPr>
          <p:cNvPr id="1408880154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Ward</a:t>
            </a:r>
          </a:p>
        </p:txBody>
      </p:sp>
      <p:sp>
        <p:nvSpPr>
          <p:cNvPr id="1507804958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Silburn</a:t>
            </a:r>
          </a:p>
        </p:txBody>
      </p:sp>
      <p:sp>
        <p:nvSpPr>
          <p:cNvPr id="1957380673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wsilburn1x@noaa.gov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74766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435131621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975951729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339489599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Dayna</a:t>
            </a:r>
          </a:p>
        </p:txBody>
      </p:sp>
      <p:sp>
        <p:nvSpPr>
          <p:cNvPr id="1216393909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Tome</a:t>
            </a:r>
          </a:p>
        </p:txBody>
      </p:sp>
      <p:sp>
        <p:nvSpPr>
          <p:cNvPr id="757944316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dtome1y@uol.com.br</a:t>
            </a:r>
          </a:p>
        </p:txBody>
      </p:sp>
      <p:sp>
        <p:nvSpPr>
          <p:cNvPr id="1230607735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Far</a:t>
            </a:r>
          </a:p>
        </p:txBody>
      </p:sp>
      <p:sp>
        <p:nvSpPr>
          <p:cNvPr id="1007284904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Yeliashev</a:t>
            </a:r>
          </a:p>
        </p:txBody>
      </p:sp>
      <p:sp>
        <p:nvSpPr>
          <p:cNvPr id="1901193862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fyeliashev1z@economist.com</a:t>
            </a:r>
          </a:p>
        </p:txBody>
      </p:sp>
      <p:sp>
        <p:nvSpPr>
          <p:cNvPr id="918817279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Mindy</a:t>
            </a:r>
          </a:p>
        </p:txBody>
      </p:sp>
      <p:sp>
        <p:nvSpPr>
          <p:cNvPr id="867422333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Leal</a:t>
            </a:r>
          </a:p>
        </p:txBody>
      </p:sp>
      <p:sp>
        <p:nvSpPr>
          <p:cNvPr id="1088219153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mleal20@trellian.com</a:t>
            </a:r>
          </a:p>
        </p:txBody>
      </p:sp>
      <p:sp>
        <p:nvSpPr>
          <p:cNvPr id="1051148118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Elfie</a:t>
            </a:r>
          </a:p>
        </p:txBody>
      </p:sp>
      <p:sp>
        <p:nvSpPr>
          <p:cNvPr id="674906764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Allcock</a:t>
            </a:r>
          </a:p>
        </p:txBody>
      </p:sp>
      <p:sp>
        <p:nvSpPr>
          <p:cNvPr id="86462414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eallcock21@sogou.com</a:t>
            </a:r>
          </a:p>
        </p:txBody>
      </p:sp>
      <p:sp>
        <p:nvSpPr>
          <p:cNvPr id="572306203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Valentia</a:t>
            </a:r>
          </a:p>
        </p:txBody>
      </p:sp>
      <p:sp>
        <p:nvSpPr>
          <p:cNvPr id="625374593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Loughman</a:t>
            </a:r>
          </a:p>
        </p:txBody>
      </p:sp>
      <p:sp>
        <p:nvSpPr>
          <p:cNvPr id="1603431815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vloughman22@census.gov</a:t>
            </a:r>
          </a:p>
        </p:txBody>
      </p:sp>
      <p:sp>
        <p:nvSpPr>
          <p:cNvPr id="1626603652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Isador</a:t>
            </a:r>
          </a:p>
        </p:txBody>
      </p:sp>
      <p:sp>
        <p:nvSpPr>
          <p:cNvPr id="657974250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Pooke</a:t>
            </a:r>
          </a:p>
        </p:txBody>
      </p:sp>
      <p:sp>
        <p:nvSpPr>
          <p:cNvPr id="827027696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ipooke23@cdc.gov</a:t>
            </a:r>
          </a:p>
        </p:txBody>
      </p:sp>
      <p:sp>
        <p:nvSpPr>
          <p:cNvPr id="210513434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Caldwell</a:t>
            </a:r>
          </a:p>
        </p:txBody>
      </p:sp>
      <p:sp>
        <p:nvSpPr>
          <p:cNvPr id="1028198912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Lloyd-Williams</a:t>
            </a:r>
          </a:p>
        </p:txBody>
      </p:sp>
      <p:sp>
        <p:nvSpPr>
          <p:cNvPr id="637116144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clloydwilliams24@cbc.ca</a:t>
            </a:r>
          </a:p>
        </p:txBody>
      </p:sp>
      <p:sp>
        <p:nvSpPr>
          <p:cNvPr id="1340057167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Jeannine</a:t>
            </a:r>
          </a:p>
        </p:txBody>
      </p:sp>
      <p:sp>
        <p:nvSpPr>
          <p:cNvPr id="2088581930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Boote</a:t>
            </a:r>
          </a:p>
        </p:txBody>
      </p:sp>
      <p:sp>
        <p:nvSpPr>
          <p:cNvPr id="156368823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jboote25@intel.com</a:t>
            </a:r>
          </a:p>
        </p:txBody>
      </p:sp>
      <p:sp>
        <p:nvSpPr>
          <p:cNvPr id="1622605427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Reena</a:t>
            </a:r>
          </a:p>
        </p:txBody>
      </p:sp>
      <p:sp>
        <p:nvSpPr>
          <p:cNvPr id="1382662644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Pablos</a:t>
            </a:r>
          </a:p>
        </p:txBody>
      </p:sp>
      <p:sp>
        <p:nvSpPr>
          <p:cNvPr id="1196950776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rpablos26@microsoft.com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6.21.3-4a3078d20785ebe464f18037d738d12fc98c13cf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