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webp" ContentType="image/webp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</p:sldIdLst>
  <p:sldSz cx="7556500" cy="10693400" type="custom"/>
  <p:notesSz cx="6858000" cy="9144000"/>
  <p:embeddedFontLst>
</p:embeddedFontLst>
</p:presentation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Tbl" Type="http://schemas.openxmlformats.org/officeDocument/2006/relationships/tableStyles" Target="tableStyles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131228" name="Text">
    </p:cNvPr>
          <p:cNvSpPr>
            <a:spLocks noGrp="1"/>
          </p:cNvSpPr>
          <p:nvPr/>
        </p:nvSpPr>
        <p:spPr>
          <a:xfrm rot="0">
            <a:off x="2540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864018989" name="Text">
    </p:cNvPr>
          <p:cNvSpPr>
            <a:spLocks noGrp="1"/>
          </p:cNvSpPr>
          <p:nvPr/>
        </p:nvSpPr>
        <p:spPr>
          <a:xfrm rot="0">
            <a:off x="26035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636394053" name="Text">
    </p:cNvPr>
          <p:cNvSpPr>
            <a:spLocks noGrp="1"/>
          </p:cNvSpPr>
          <p:nvPr/>
        </p:nvSpPr>
        <p:spPr>
          <a:xfrm rot="0">
            <a:off x="4953000" y="2095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906988998" name="Text">
    </p:cNvPr>
          <p:cNvSpPr>
            <a:spLocks noGrp="1"/>
          </p:cNvSpPr>
          <p:nvPr/>
        </p:nvSpPr>
        <p:spPr>
          <a:xfrm rot="0">
            <a:off x="2540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948553776" name="Text">
    </p:cNvPr>
          <p:cNvSpPr>
            <a:spLocks noGrp="1"/>
          </p:cNvSpPr>
          <p:nvPr/>
        </p:nvSpPr>
        <p:spPr>
          <a:xfrm rot="0">
            <a:off x="26035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939943955" name="Text">
    </p:cNvPr>
          <p:cNvSpPr>
            <a:spLocks noGrp="1"/>
          </p:cNvSpPr>
          <p:nvPr/>
        </p:nvSpPr>
        <p:spPr>
          <a:xfrm rot="0">
            <a:off x="4953000" y="2476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310876186" name="Text">
    </p:cNvPr>
          <p:cNvSpPr>
            <a:spLocks noGrp="1"/>
          </p:cNvSpPr>
          <p:nvPr/>
        </p:nvSpPr>
        <p:spPr>
          <a:xfrm rot="0">
            <a:off x="2540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Darren</a:t>
            </a:r>
          </a:p>
        </p:txBody>
      </p:sp>
      <p:sp>
        <p:nvSpPr>
          <p:cNvPr id="1487689265" name="Text">
    </p:cNvPr>
          <p:cNvSpPr>
            <a:spLocks noGrp="1"/>
          </p:cNvSpPr>
          <p:nvPr/>
        </p:nvSpPr>
        <p:spPr>
          <a:xfrm rot="0">
            <a:off x="26035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Scammonden</a:t>
            </a:r>
          </a:p>
        </p:txBody>
      </p:sp>
      <p:sp>
        <p:nvSpPr>
          <p:cNvPr id="770523854" name="Text">
    </p:cNvPr>
          <p:cNvSpPr>
            <a:spLocks noGrp="1"/>
          </p:cNvSpPr>
          <p:nvPr/>
        </p:nvSpPr>
        <p:spPr>
          <a:xfrm rot="0">
            <a:off x="4953000" y="3263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dscammonden0@google.ru</a:t>
            </a:r>
          </a:p>
        </p:txBody>
      </p:sp>
      <p:sp>
        <p:nvSpPr>
          <p:cNvPr id="390759580" name="Text">
    </p:cNvPr>
          <p:cNvSpPr>
            <a:spLocks noGrp="1"/>
          </p:cNvSpPr>
          <p:nvPr/>
        </p:nvSpPr>
        <p:spPr>
          <a:xfrm rot="0">
            <a:off x="2540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Vaughan</a:t>
            </a:r>
          </a:p>
        </p:txBody>
      </p:sp>
      <p:sp>
        <p:nvSpPr>
          <p:cNvPr id="1351931305" name="Text">
    </p:cNvPr>
          <p:cNvSpPr>
            <a:spLocks noGrp="1"/>
          </p:cNvSpPr>
          <p:nvPr/>
        </p:nvSpPr>
        <p:spPr>
          <a:xfrm rot="0">
            <a:off x="26035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Mullin</a:t>
            </a:r>
          </a:p>
        </p:txBody>
      </p:sp>
      <p:sp>
        <p:nvSpPr>
          <p:cNvPr id="1910413818" name="Text">
    </p:cNvPr>
          <p:cNvSpPr>
            <a:spLocks noGrp="1"/>
          </p:cNvSpPr>
          <p:nvPr/>
        </p:nvSpPr>
        <p:spPr>
          <a:xfrm rot="0">
            <a:off x="4953000" y="4051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vmullin1@aboutads.info</a:t>
            </a:r>
          </a:p>
        </p:txBody>
      </p:sp>
      <p:sp>
        <p:nvSpPr>
          <p:cNvPr id="912416317" name="Text">
    </p:cNvPr>
          <p:cNvSpPr>
            <a:spLocks noGrp="1"/>
          </p:cNvSpPr>
          <p:nvPr/>
        </p:nvSpPr>
        <p:spPr>
          <a:xfrm rot="0">
            <a:off x="2540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Levey</a:t>
            </a:r>
          </a:p>
        </p:txBody>
      </p:sp>
      <p:sp>
        <p:nvSpPr>
          <p:cNvPr id="1976521225" name="Text">
    </p:cNvPr>
          <p:cNvSpPr>
            <a:spLocks noGrp="1"/>
          </p:cNvSpPr>
          <p:nvPr/>
        </p:nvSpPr>
        <p:spPr>
          <a:xfrm rot="0">
            <a:off x="26035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Petit</a:t>
            </a:r>
          </a:p>
        </p:txBody>
      </p:sp>
      <p:sp>
        <p:nvSpPr>
          <p:cNvPr id="58779780" name="Text">
    </p:cNvPr>
          <p:cNvSpPr>
            <a:spLocks noGrp="1"/>
          </p:cNvSpPr>
          <p:nvPr/>
        </p:nvSpPr>
        <p:spPr>
          <a:xfrm rot="0">
            <a:off x="4953000" y="48387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lpetit2@unicef.org</a:t>
            </a:r>
          </a:p>
        </p:txBody>
      </p:sp>
      <p:sp>
        <p:nvSpPr>
          <p:cNvPr id="102015047" name="Text">
    </p:cNvPr>
          <p:cNvSpPr>
            <a:spLocks noGrp="1"/>
          </p:cNvSpPr>
          <p:nvPr/>
        </p:nvSpPr>
        <p:spPr>
          <a:xfrm rot="0">
            <a:off x="2540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Chrissy</a:t>
            </a:r>
          </a:p>
        </p:txBody>
      </p:sp>
      <p:sp>
        <p:nvSpPr>
          <p:cNvPr id="581141774" name="Text">
    </p:cNvPr>
          <p:cNvSpPr>
            <a:spLocks noGrp="1"/>
          </p:cNvSpPr>
          <p:nvPr/>
        </p:nvSpPr>
        <p:spPr>
          <a:xfrm rot="0">
            <a:off x="26035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Hollington</a:t>
            </a:r>
          </a:p>
        </p:txBody>
      </p:sp>
      <p:sp>
        <p:nvSpPr>
          <p:cNvPr id="762561609" name="Text">
    </p:cNvPr>
          <p:cNvSpPr>
            <a:spLocks noGrp="1"/>
          </p:cNvSpPr>
          <p:nvPr/>
        </p:nvSpPr>
        <p:spPr>
          <a:xfrm rot="0">
            <a:off x="4953000" y="56261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chollington3@domainmarket.com</a:t>
            </a:r>
          </a:p>
        </p:txBody>
      </p:sp>
      <p:sp>
        <p:nvSpPr>
          <p:cNvPr id="691264939" name="Text">
    </p:cNvPr>
          <p:cNvSpPr>
            <a:spLocks noGrp="1"/>
          </p:cNvSpPr>
          <p:nvPr/>
        </p:nvSpPr>
        <p:spPr>
          <a:xfrm rot="0">
            <a:off x="2540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Whitaker</a:t>
            </a:r>
          </a:p>
        </p:txBody>
      </p:sp>
      <p:sp>
        <p:nvSpPr>
          <p:cNvPr id="176576082" name="Text">
    </p:cNvPr>
          <p:cNvSpPr>
            <a:spLocks noGrp="1"/>
          </p:cNvSpPr>
          <p:nvPr/>
        </p:nvSpPr>
        <p:spPr>
          <a:xfrm rot="0">
            <a:off x="26035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Clyde</a:t>
            </a:r>
          </a:p>
        </p:txBody>
      </p:sp>
      <p:sp>
        <p:nvSpPr>
          <p:cNvPr id="875772409" name="Text">
    </p:cNvPr>
          <p:cNvSpPr>
            <a:spLocks noGrp="1"/>
          </p:cNvSpPr>
          <p:nvPr/>
        </p:nvSpPr>
        <p:spPr>
          <a:xfrm rot="0">
            <a:off x="4953000" y="64135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wclyde4@mozilla.org</a:t>
            </a:r>
          </a:p>
        </p:txBody>
      </p:sp>
      <p:sp>
        <p:nvSpPr>
          <p:cNvPr id="122811066" name="Text">
    </p:cNvPr>
          <p:cNvSpPr>
            <a:spLocks noGrp="1"/>
          </p:cNvSpPr>
          <p:nvPr/>
        </p:nvSpPr>
        <p:spPr>
          <a:xfrm rot="0">
            <a:off x="2540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Alan</a:t>
            </a:r>
          </a:p>
        </p:txBody>
      </p:sp>
      <p:sp>
        <p:nvSpPr>
          <p:cNvPr id="809023870" name="Text">
    </p:cNvPr>
          <p:cNvSpPr>
            <a:spLocks noGrp="1"/>
          </p:cNvSpPr>
          <p:nvPr/>
        </p:nvSpPr>
        <p:spPr>
          <a:xfrm rot="0">
            <a:off x="26035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Monketon</a:t>
            </a:r>
          </a:p>
        </p:txBody>
      </p:sp>
      <p:sp>
        <p:nvSpPr>
          <p:cNvPr id="146034157" name="Text">
    </p:cNvPr>
          <p:cNvSpPr>
            <a:spLocks noGrp="1"/>
          </p:cNvSpPr>
          <p:nvPr/>
        </p:nvSpPr>
        <p:spPr>
          <a:xfrm rot="0">
            <a:off x="4953000" y="72009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amonketon5@walmart.com</a:t>
            </a:r>
          </a:p>
        </p:txBody>
      </p:sp>
      <p:sp>
        <p:nvSpPr>
          <p:cNvPr id="627397107" name="Text">
    </p:cNvPr>
          <p:cNvSpPr>
            <a:spLocks noGrp="1"/>
          </p:cNvSpPr>
          <p:nvPr/>
        </p:nvSpPr>
        <p:spPr>
          <a:xfrm rot="0">
            <a:off x="2540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Powell</a:t>
            </a:r>
          </a:p>
        </p:txBody>
      </p:sp>
      <p:sp>
        <p:nvSpPr>
          <p:cNvPr id="766092231" name="Text">
    </p:cNvPr>
          <p:cNvSpPr>
            <a:spLocks noGrp="1"/>
          </p:cNvSpPr>
          <p:nvPr/>
        </p:nvSpPr>
        <p:spPr>
          <a:xfrm rot="0">
            <a:off x="26035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Conklin</a:t>
            </a:r>
          </a:p>
        </p:txBody>
      </p:sp>
      <p:sp>
        <p:nvSpPr>
          <p:cNvPr id="1487866949" name="Text">
    </p:cNvPr>
          <p:cNvSpPr>
            <a:spLocks noGrp="1"/>
          </p:cNvSpPr>
          <p:nvPr/>
        </p:nvSpPr>
        <p:spPr>
          <a:xfrm rot="0">
            <a:off x="4953000" y="79883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pconklin6@howstuffworks.com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38066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417919019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791624782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2040267056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Hazel</a:t>
            </a:r>
          </a:p>
        </p:txBody>
      </p:sp>
      <p:sp>
        <p:nvSpPr>
          <p:cNvPr id="1509444631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Vasilmanov</a:t>
            </a:r>
          </a:p>
        </p:txBody>
      </p:sp>
      <p:sp>
        <p:nvSpPr>
          <p:cNvPr id="114198187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hvasilmanov27@youtube.com</a:t>
            </a:r>
          </a:p>
        </p:txBody>
      </p:sp>
      <p:sp>
        <p:nvSpPr>
          <p:cNvPr id="1356138352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Lotta</a:t>
            </a:r>
          </a:p>
        </p:txBody>
      </p:sp>
      <p:sp>
        <p:nvSpPr>
          <p:cNvPr id="1238960603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Bein</a:t>
            </a:r>
          </a:p>
        </p:txBody>
      </p:sp>
      <p:sp>
        <p:nvSpPr>
          <p:cNvPr id="1390046211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lbein28@booking.com</a:t>
            </a:r>
          </a:p>
        </p:txBody>
      </p:sp>
      <p:sp>
        <p:nvSpPr>
          <p:cNvPr id="542331693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Daisey</a:t>
            </a:r>
          </a:p>
        </p:txBody>
      </p:sp>
      <p:sp>
        <p:nvSpPr>
          <p:cNvPr id="1489317584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Andor</a:t>
            </a:r>
          </a:p>
        </p:txBody>
      </p:sp>
      <p:sp>
        <p:nvSpPr>
          <p:cNvPr id="1507029954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dandor29@dailymail.co.uk</a:t>
            </a:r>
          </a:p>
        </p:txBody>
      </p:sp>
      <p:sp>
        <p:nvSpPr>
          <p:cNvPr id="1483257487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Perl</a:t>
            </a:r>
          </a:p>
        </p:txBody>
      </p:sp>
      <p:sp>
        <p:nvSpPr>
          <p:cNvPr id="1654148244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Lloyd</a:t>
            </a:r>
          </a:p>
        </p:txBody>
      </p:sp>
      <p:sp>
        <p:nvSpPr>
          <p:cNvPr id="333077945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plloyd2a@washington.edu</a:t>
            </a:r>
          </a:p>
        </p:txBody>
      </p:sp>
      <p:sp>
        <p:nvSpPr>
          <p:cNvPr id="1364549987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Jerrilee</a:t>
            </a:r>
          </a:p>
        </p:txBody>
      </p:sp>
      <p:sp>
        <p:nvSpPr>
          <p:cNvPr id="1284798728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Rowcastle</a:t>
            </a:r>
          </a:p>
        </p:txBody>
      </p:sp>
      <p:sp>
        <p:nvSpPr>
          <p:cNvPr id="1825071330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jrowcastle2b@amazonaws.com</a:t>
            </a:r>
          </a:p>
        </p:txBody>
      </p:sp>
      <p:sp>
        <p:nvSpPr>
          <p:cNvPr id="767483735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Frasco</a:t>
            </a:r>
          </a:p>
        </p:txBody>
      </p:sp>
      <p:sp>
        <p:nvSpPr>
          <p:cNvPr id="1461382650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Shrive</a:t>
            </a:r>
          </a:p>
        </p:txBody>
      </p:sp>
      <p:sp>
        <p:nvSpPr>
          <p:cNvPr id="950633000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fshrive2c@msn.com</a:t>
            </a:r>
          </a:p>
        </p:txBody>
      </p:sp>
      <p:sp>
        <p:nvSpPr>
          <p:cNvPr id="399059631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Hermia</a:t>
            </a:r>
          </a:p>
        </p:txBody>
      </p:sp>
      <p:sp>
        <p:nvSpPr>
          <p:cNvPr id="1289096038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Lynd</a:t>
            </a:r>
          </a:p>
        </p:txBody>
      </p:sp>
      <p:sp>
        <p:nvSpPr>
          <p:cNvPr id="1277381179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hlynd2d@surveymonkey.com</a:t>
            </a:r>
          </a:p>
        </p:txBody>
      </p:sp>
      <p:sp>
        <p:nvSpPr>
          <p:cNvPr id="946809173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Belia</a:t>
            </a:r>
          </a:p>
        </p:txBody>
      </p:sp>
      <p:sp>
        <p:nvSpPr>
          <p:cNvPr id="1722671269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Noto</a:t>
            </a:r>
          </a:p>
        </p:txBody>
      </p:sp>
      <p:sp>
        <p:nvSpPr>
          <p:cNvPr id="450648621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bnoto2e@ucla.edu</a:t>
            </a:r>
          </a:p>
        </p:txBody>
      </p:sp>
      <p:sp>
        <p:nvSpPr>
          <p:cNvPr id="1282976223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Janna</a:t>
            </a:r>
          </a:p>
        </p:txBody>
      </p:sp>
      <p:sp>
        <p:nvSpPr>
          <p:cNvPr id="219939972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Dumberell</a:t>
            </a:r>
          </a:p>
        </p:txBody>
      </p:sp>
      <p:sp>
        <p:nvSpPr>
          <p:cNvPr id="79521098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jdumberell2f@edublogs.org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505218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970746069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413282523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2010812848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Mandi</a:t>
            </a:r>
          </a:p>
        </p:txBody>
      </p:sp>
      <p:sp>
        <p:nvSpPr>
          <p:cNvPr id="1241177027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Schaben</a:t>
            </a:r>
          </a:p>
        </p:txBody>
      </p:sp>
      <p:sp>
        <p:nvSpPr>
          <p:cNvPr id="89635251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mschaben2g@howstuffworks.com</a:t>
            </a:r>
          </a:p>
        </p:txBody>
      </p:sp>
      <p:sp>
        <p:nvSpPr>
          <p:cNvPr id="209347882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Myer</a:t>
            </a:r>
          </a:p>
        </p:txBody>
      </p:sp>
      <p:sp>
        <p:nvSpPr>
          <p:cNvPr id="789459460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Teck</a:t>
            </a:r>
          </a:p>
        </p:txBody>
      </p:sp>
      <p:sp>
        <p:nvSpPr>
          <p:cNvPr id="808829157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mteck2h@zimbio.com</a:t>
            </a:r>
          </a:p>
        </p:txBody>
      </p:sp>
      <p:sp>
        <p:nvSpPr>
          <p:cNvPr id="144141681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Hally</a:t>
            </a:r>
          </a:p>
        </p:txBody>
      </p:sp>
      <p:sp>
        <p:nvSpPr>
          <p:cNvPr id="1469782652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Naptin</a:t>
            </a:r>
          </a:p>
        </p:txBody>
      </p:sp>
      <p:sp>
        <p:nvSpPr>
          <p:cNvPr id="165383321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hnaptin2i@hibu.com</a:t>
            </a:r>
          </a:p>
        </p:txBody>
      </p:sp>
      <p:sp>
        <p:nvSpPr>
          <p:cNvPr id="402085807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Mendy</a:t>
            </a:r>
          </a:p>
        </p:txBody>
      </p:sp>
      <p:sp>
        <p:nvSpPr>
          <p:cNvPr id="607669445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Jemison</a:t>
            </a:r>
          </a:p>
        </p:txBody>
      </p:sp>
      <p:sp>
        <p:nvSpPr>
          <p:cNvPr id="729807556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mjemison2j@imdb.com</a:t>
            </a:r>
          </a:p>
        </p:txBody>
      </p:sp>
      <p:sp>
        <p:nvSpPr>
          <p:cNvPr id="2115306614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Aubrie</a:t>
            </a:r>
          </a:p>
        </p:txBody>
      </p:sp>
      <p:sp>
        <p:nvSpPr>
          <p:cNvPr id="1408400948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Fidian</a:t>
            </a:r>
          </a:p>
        </p:txBody>
      </p:sp>
      <p:sp>
        <p:nvSpPr>
          <p:cNvPr id="894062315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afidian2k@youtube.com</a:t>
            </a:r>
          </a:p>
        </p:txBody>
      </p:sp>
      <p:sp>
        <p:nvSpPr>
          <p:cNvPr id="1631005532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Ellene</a:t>
            </a:r>
          </a:p>
        </p:txBody>
      </p:sp>
      <p:sp>
        <p:nvSpPr>
          <p:cNvPr id="928490936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Juszczak</a:t>
            </a:r>
          </a:p>
        </p:txBody>
      </p:sp>
      <p:sp>
        <p:nvSpPr>
          <p:cNvPr id="2006220472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ejuszczak2l@purevolume.com</a:t>
            </a:r>
          </a:p>
        </p:txBody>
      </p:sp>
      <p:sp>
        <p:nvSpPr>
          <p:cNvPr id="273566647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Flo</a:t>
            </a:r>
          </a:p>
        </p:txBody>
      </p:sp>
      <p:sp>
        <p:nvSpPr>
          <p:cNvPr id="1224470313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Lockner</a:t>
            </a:r>
          </a:p>
        </p:txBody>
      </p:sp>
      <p:sp>
        <p:nvSpPr>
          <p:cNvPr id="1108077035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flockner2m@unblog.fr</a:t>
            </a:r>
          </a:p>
        </p:txBody>
      </p:sp>
      <p:sp>
        <p:nvSpPr>
          <p:cNvPr id="373178028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Morie</a:t>
            </a:r>
          </a:p>
        </p:txBody>
      </p:sp>
      <p:sp>
        <p:nvSpPr>
          <p:cNvPr id="1951390767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Winson</a:t>
            </a:r>
          </a:p>
        </p:txBody>
      </p:sp>
      <p:sp>
        <p:nvSpPr>
          <p:cNvPr id="1675294504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mwinson2n@abc.net.au</a:t>
            </a:r>
          </a:p>
        </p:txBody>
      </p:sp>
      <p:sp>
        <p:nvSpPr>
          <p:cNvPr id="2122518025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Jud</a:t>
            </a:r>
          </a:p>
        </p:txBody>
      </p:sp>
      <p:sp>
        <p:nvSpPr>
          <p:cNvPr id="430937131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Barratt</a:t>
            </a:r>
          </a:p>
        </p:txBody>
      </p:sp>
      <p:sp>
        <p:nvSpPr>
          <p:cNvPr id="319524245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jbarratt2o@eventbrite.com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748651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095367391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614608913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795843637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Micheline</a:t>
            </a:r>
          </a:p>
        </p:txBody>
      </p:sp>
      <p:sp>
        <p:nvSpPr>
          <p:cNvPr id="776535852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Lemm</a:t>
            </a:r>
          </a:p>
        </p:txBody>
      </p:sp>
      <p:sp>
        <p:nvSpPr>
          <p:cNvPr id="551122744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mlemm2p@nhs.uk</a:t>
            </a:r>
          </a:p>
        </p:txBody>
      </p:sp>
      <p:sp>
        <p:nvSpPr>
          <p:cNvPr id="357497226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Lucien</a:t>
            </a:r>
          </a:p>
        </p:txBody>
      </p:sp>
      <p:sp>
        <p:nvSpPr>
          <p:cNvPr id="760024792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Juza</a:t>
            </a:r>
          </a:p>
        </p:txBody>
      </p:sp>
      <p:sp>
        <p:nvSpPr>
          <p:cNvPr id="1142236610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ljuza2q@earthlink.net</a:t>
            </a:r>
          </a:p>
        </p:txBody>
      </p:sp>
      <p:sp>
        <p:nvSpPr>
          <p:cNvPr id="790555343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Beck</a:t>
            </a:r>
          </a:p>
        </p:txBody>
      </p:sp>
      <p:sp>
        <p:nvSpPr>
          <p:cNvPr id="1308546063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Bagnold</a:t>
            </a:r>
          </a:p>
        </p:txBody>
      </p:sp>
      <p:sp>
        <p:nvSpPr>
          <p:cNvPr id="142620838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bbagnold2r@google.com.br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826904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2101073129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493676306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031867870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Sigfrid</a:t>
            </a:r>
          </a:p>
        </p:txBody>
      </p:sp>
      <p:sp>
        <p:nvSpPr>
          <p:cNvPr id="949395919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Falloon</a:t>
            </a:r>
          </a:p>
        </p:txBody>
      </p:sp>
      <p:sp>
        <p:nvSpPr>
          <p:cNvPr id="455718568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sfalloon7@ifeng.com</a:t>
            </a:r>
          </a:p>
        </p:txBody>
      </p:sp>
      <p:sp>
        <p:nvSpPr>
          <p:cNvPr id="1627883176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Terrie</a:t>
            </a:r>
          </a:p>
        </p:txBody>
      </p:sp>
      <p:sp>
        <p:nvSpPr>
          <p:cNvPr id="1423804587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Cleyburn</a:t>
            </a:r>
          </a:p>
        </p:txBody>
      </p:sp>
      <p:sp>
        <p:nvSpPr>
          <p:cNvPr id="1497944870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tcleyburn8@bbc.co.uk</a:t>
            </a:r>
          </a:p>
        </p:txBody>
      </p:sp>
      <p:sp>
        <p:nvSpPr>
          <p:cNvPr id="251830865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Romy</a:t>
            </a:r>
          </a:p>
        </p:txBody>
      </p:sp>
      <p:sp>
        <p:nvSpPr>
          <p:cNvPr id="1391286239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Carnson</a:t>
            </a:r>
          </a:p>
        </p:txBody>
      </p:sp>
      <p:sp>
        <p:nvSpPr>
          <p:cNvPr id="1783432697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rcarnson9@prnewswire.com</a:t>
            </a:r>
          </a:p>
        </p:txBody>
      </p:sp>
      <p:sp>
        <p:nvSpPr>
          <p:cNvPr id="1963141749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Rebekah</a:t>
            </a:r>
          </a:p>
        </p:txBody>
      </p:sp>
      <p:sp>
        <p:nvSpPr>
          <p:cNvPr id="1862868654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Greep</a:t>
            </a:r>
          </a:p>
        </p:txBody>
      </p:sp>
      <p:sp>
        <p:nvSpPr>
          <p:cNvPr id="1474490175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rgreepa@eepurl.com</a:t>
            </a:r>
          </a:p>
        </p:txBody>
      </p:sp>
      <p:sp>
        <p:nvSpPr>
          <p:cNvPr id="1426217719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Broddy</a:t>
            </a:r>
          </a:p>
        </p:txBody>
      </p:sp>
      <p:sp>
        <p:nvSpPr>
          <p:cNvPr id="960397984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Webland</a:t>
            </a:r>
          </a:p>
        </p:txBody>
      </p:sp>
      <p:sp>
        <p:nvSpPr>
          <p:cNvPr id="518330183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bweblandb@squarespace.com</a:t>
            </a:r>
          </a:p>
        </p:txBody>
      </p:sp>
      <p:sp>
        <p:nvSpPr>
          <p:cNvPr id="1589549235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Rebbecca</a:t>
            </a:r>
          </a:p>
        </p:txBody>
      </p:sp>
      <p:sp>
        <p:nvSpPr>
          <p:cNvPr id="422360177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Canti</a:t>
            </a:r>
          </a:p>
        </p:txBody>
      </p:sp>
      <p:sp>
        <p:nvSpPr>
          <p:cNvPr id="1422528118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rcantic@cbsnews.com</a:t>
            </a:r>
          </a:p>
        </p:txBody>
      </p:sp>
      <p:sp>
        <p:nvSpPr>
          <p:cNvPr id="1654879367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Pattie</a:t>
            </a:r>
          </a:p>
        </p:txBody>
      </p:sp>
      <p:sp>
        <p:nvSpPr>
          <p:cNvPr id="1223820128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Braney</a:t>
            </a:r>
          </a:p>
        </p:txBody>
      </p:sp>
      <p:sp>
        <p:nvSpPr>
          <p:cNvPr id="880916787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pbraneyd@cdbaby.com</a:t>
            </a:r>
          </a:p>
        </p:txBody>
      </p:sp>
      <p:sp>
        <p:nvSpPr>
          <p:cNvPr id="809281643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Joane</a:t>
            </a:r>
          </a:p>
        </p:txBody>
      </p:sp>
      <p:sp>
        <p:nvSpPr>
          <p:cNvPr id="1229125031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Lorenzini</a:t>
            </a:r>
          </a:p>
        </p:txBody>
      </p:sp>
      <p:sp>
        <p:nvSpPr>
          <p:cNvPr id="292751084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jlorenzinie@engadget.com</a:t>
            </a:r>
          </a:p>
        </p:txBody>
      </p:sp>
      <p:sp>
        <p:nvSpPr>
          <p:cNvPr id="679636432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Lorinda</a:t>
            </a:r>
          </a:p>
        </p:txBody>
      </p:sp>
      <p:sp>
        <p:nvSpPr>
          <p:cNvPr id="2108225371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Mowles</a:t>
            </a:r>
          </a:p>
        </p:txBody>
      </p:sp>
      <p:sp>
        <p:nvSpPr>
          <p:cNvPr id="597281412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lmowlesf@fda.gov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208637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285472778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732677982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183577413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Wake</a:t>
            </a:r>
          </a:p>
        </p:txBody>
      </p:sp>
      <p:sp>
        <p:nvSpPr>
          <p:cNvPr id="1269944045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McGillivray</a:t>
            </a:r>
          </a:p>
        </p:txBody>
      </p:sp>
      <p:sp>
        <p:nvSpPr>
          <p:cNvPr id="1165798457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wmcgillivrayg@dion.ne.jp</a:t>
            </a:r>
          </a:p>
        </p:txBody>
      </p:sp>
      <p:sp>
        <p:nvSpPr>
          <p:cNvPr id="806879999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Jammal</a:t>
            </a:r>
          </a:p>
        </p:txBody>
      </p:sp>
      <p:sp>
        <p:nvSpPr>
          <p:cNvPr id="690022500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Trewhella</a:t>
            </a:r>
          </a:p>
        </p:txBody>
      </p:sp>
      <p:sp>
        <p:nvSpPr>
          <p:cNvPr id="1814273291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jtrewhellah@prweb.com</a:t>
            </a:r>
          </a:p>
        </p:txBody>
      </p:sp>
      <p:sp>
        <p:nvSpPr>
          <p:cNvPr id="1285482962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Elaina</a:t>
            </a:r>
          </a:p>
        </p:txBody>
      </p:sp>
      <p:sp>
        <p:nvSpPr>
          <p:cNvPr id="1021379908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Hinken</a:t>
            </a:r>
          </a:p>
        </p:txBody>
      </p:sp>
      <p:sp>
        <p:nvSpPr>
          <p:cNvPr id="304920948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ehinkeni@stanford.edu</a:t>
            </a:r>
          </a:p>
        </p:txBody>
      </p:sp>
      <p:sp>
        <p:nvSpPr>
          <p:cNvPr id="1654109695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Mattie</a:t>
            </a:r>
          </a:p>
        </p:txBody>
      </p:sp>
      <p:sp>
        <p:nvSpPr>
          <p:cNvPr id="1501302790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Perse</a:t>
            </a:r>
          </a:p>
        </p:txBody>
      </p:sp>
      <p:sp>
        <p:nvSpPr>
          <p:cNvPr id="1828975944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mpersej@boston.com</a:t>
            </a:r>
          </a:p>
        </p:txBody>
      </p:sp>
      <p:sp>
        <p:nvSpPr>
          <p:cNvPr id="445847173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Colas</a:t>
            </a:r>
          </a:p>
        </p:txBody>
      </p:sp>
      <p:sp>
        <p:nvSpPr>
          <p:cNvPr id="1165258853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Steenson</a:t>
            </a:r>
          </a:p>
        </p:txBody>
      </p:sp>
      <p:sp>
        <p:nvSpPr>
          <p:cNvPr id="2083628269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csteensonk@arstechnica.com</a:t>
            </a:r>
          </a:p>
        </p:txBody>
      </p:sp>
      <p:sp>
        <p:nvSpPr>
          <p:cNvPr id="241870742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Damaris</a:t>
            </a:r>
          </a:p>
        </p:txBody>
      </p:sp>
      <p:sp>
        <p:nvSpPr>
          <p:cNvPr id="206553056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Diche</a:t>
            </a:r>
          </a:p>
        </p:txBody>
      </p:sp>
      <p:sp>
        <p:nvSpPr>
          <p:cNvPr id="1784549716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ddichel@nytimes.com</a:t>
            </a:r>
          </a:p>
        </p:txBody>
      </p:sp>
      <p:sp>
        <p:nvSpPr>
          <p:cNvPr id="456775230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Simonette</a:t>
            </a:r>
          </a:p>
        </p:txBody>
      </p:sp>
      <p:sp>
        <p:nvSpPr>
          <p:cNvPr id="1077183704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Seden</a:t>
            </a:r>
          </a:p>
        </p:txBody>
      </p:sp>
      <p:sp>
        <p:nvSpPr>
          <p:cNvPr id="838177665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ssedenm@wikispaces.com</a:t>
            </a:r>
          </a:p>
        </p:txBody>
      </p:sp>
      <p:sp>
        <p:nvSpPr>
          <p:cNvPr id="725344346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Ardene</a:t>
            </a:r>
          </a:p>
        </p:txBody>
      </p:sp>
      <p:sp>
        <p:nvSpPr>
          <p:cNvPr id="2129025829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Ensten</a:t>
            </a:r>
          </a:p>
        </p:txBody>
      </p:sp>
      <p:sp>
        <p:nvSpPr>
          <p:cNvPr id="445649509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aenstenn@gizmodo.com</a:t>
            </a:r>
          </a:p>
        </p:txBody>
      </p:sp>
      <p:sp>
        <p:nvSpPr>
          <p:cNvPr id="132444973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Jerrome</a:t>
            </a:r>
          </a:p>
        </p:txBody>
      </p:sp>
      <p:sp>
        <p:nvSpPr>
          <p:cNvPr id="1940515515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Crampsy</a:t>
            </a:r>
          </a:p>
        </p:txBody>
      </p:sp>
      <p:sp>
        <p:nvSpPr>
          <p:cNvPr id="1062910104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jcrampsyo@usa.gov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182252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94266418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970897928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403673555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Averil</a:t>
            </a:r>
          </a:p>
        </p:txBody>
      </p:sp>
      <p:sp>
        <p:nvSpPr>
          <p:cNvPr id="1793185132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Pifford</a:t>
            </a:r>
          </a:p>
        </p:txBody>
      </p:sp>
      <p:sp>
        <p:nvSpPr>
          <p:cNvPr id="472417270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apiffordp@bluehost.com</a:t>
            </a:r>
          </a:p>
        </p:txBody>
      </p:sp>
      <p:sp>
        <p:nvSpPr>
          <p:cNvPr id="1357538433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Cornela</a:t>
            </a:r>
          </a:p>
        </p:txBody>
      </p:sp>
      <p:sp>
        <p:nvSpPr>
          <p:cNvPr id="1361041804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Gerhts</a:t>
            </a:r>
          </a:p>
        </p:txBody>
      </p:sp>
      <p:sp>
        <p:nvSpPr>
          <p:cNvPr id="900807798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cgerhtsq@vistaprint.com</a:t>
            </a:r>
          </a:p>
        </p:txBody>
      </p:sp>
      <p:sp>
        <p:nvSpPr>
          <p:cNvPr id="1834892805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Herschel</a:t>
            </a:r>
          </a:p>
        </p:txBody>
      </p:sp>
      <p:sp>
        <p:nvSpPr>
          <p:cNvPr id="1855160643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Sandels</a:t>
            </a:r>
          </a:p>
        </p:txBody>
      </p:sp>
      <p:sp>
        <p:nvSpPr>
          <p:cNvPr id="1097856676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hsandelsr@hexun.com</a:t>
            </a:r>
          </a:p>
        </p:txBody>
      </p:sp>
      <p:sp>
        <p:nvSpPr>
          <p:cNvPr id="2105618547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Neda</a:t>
            </a:r>
          </a:p>
        </p:txBody>
      </p:sp>
      <p:sp>
        <p:nvSpPr>
          <p:cNvPr id="1630767056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Ren</a:t>
            </a:r>
          </a:p>
        </p:txBody>
      </p:sp>
      <p:sp>
        <p:nvSpPr>
          <p:cNvPr id="332958508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nrens@unblog.fr</a:t>
            </a:r>
          </a:p>
        </p:txBody>
      </p:sp>
      <p:sp>
        <p:nvSpPr>
          <p:cNvPr id="767329573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Pierson</a:t>
            </a:r>
          </a:p>
        </p:txBody>
      </p:sp>
      <p:sp>
        <p:nvSpPr>
          <p:cNvPr id="1506425417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Scarlin</a:t>
            </a:r>
          </a:p>
        </p:txBody>
      </p:sp>
      <p:sp>
        <p:nvSpPr>
          <p:cNvPr id="607792039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pscarlint@facebook.com</a:t>
            </a:r>
          </a:p>
        </p:txBody>
      </p:sp>
      <p:sp>
        <p:nvSpPr>
          <p:cNvPr id="1936475623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Odey</a:t>
            </a:r>
          </a:p>
        </p:txBody>
      </p:sp>
      <p:sp>
        <p:nvSpPr>
          <p:cNvPr id="984638210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Kitchinghan</a:t>
            </a:r>
          </a:p>
        </p:txBody>
      </p:sp>
      <p:sp>
        <p:nvSpPr>
          <p:cNvPr id="840965743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okitchinghanu@dion.ne.jp</a:t>
            </a:r>
          </a:p>
        </p:txBody>
      </p:sp>
      <p:sp>
        <p:nvSpPr>
          <p:cNvPr id="1202875551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Liane</a:t>
            </a:r>
          </a:p>
        </p:txBody>
      </p:sp>
      <p:sp>
        <p:nvSpPr>
          <p:cNvPr id="1449151219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Nickell</a:t>
            </a:r>
          </a:p>
        </p:txBody>
      </p:sp>
      <p:sp>
        <p:nvSpPr>
          <p:cNvPr id="1878104910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lnickellv@fotki.com</a:t>
            </a:r>
          </a:p>
        </p:txBody>
      </p:sp>
      <p:sp>
        <p:nvSpPr>
          <p:cNvPr id="1561338809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Laurice</a:t>
            </a:r>
          </a:p>
        </p:txBody>
      </p:sp>
      <p:sp>
        <p:nvSpPr>
          <p:cNvPr id="160590352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Regi</a:t>
            </a:r>
          </a:p>
        </p:txBody>
      </p:sp>
      <p:sp>
        <p:nvSpPr>
          <p:cNvPr id="1576111619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lregiw@people.com.cn</a:t>
            </a:r>
          </a:p>
        </p:txBody>
      </p:sp>
      <p:sp>
        <p:nvSpPr>
          <p:cNvPr id="1043940632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Jeddy</a:t>
            </a:r>
          </a:p>
        </p:txBody>
      </p:sp>
      <p:sp>
        <p:nvSpPr>
          <p:cNvPr id="1659417741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Kiljan</a:t>
            </a:r>
          </a:p>
        </p:txBody>
      </p:sp>
      <p:sp>
        <p:nvSpPr>
          <p:cNvPr id="2024837162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jkiljanx@shinystat.com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585001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568999688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2062455529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11373406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Birdie</a:t>
            </a:r>
          </a:p>
        </p:txBody>
      </p:sp>
      <p:sp>
        <p:nvSpPr>
          <p:cNvPr id="732666355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Broadbury</a:t>
            </a:r>
          </a:p>
        </p:txBody>
      </p:sp>
      <p:sp>
        <p:nvSpPr>
          <p:cNvPr id="1578309831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bbroadburyy@guardian.co.uk</a:t>
            </a:r>
          </a:p>
        </p:txBody>
      </p:sp>
      <p:sp>
        <p:nvSpPr>
          <p:cNvPr id="1348775990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Dimitri</a:t>
            </a:r>
          </a:p>
        </p:txBody>
      </p:sp>
      <p:sp>
        <p:nvSpPr>
          <p:cNvPr id="1303963640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Gourlay</a:t>
            </a:r>
          </a:p>
        </p:txBody>
      </p:sp>
      <p:sp>
        <p:nvSpPr>
          <p:cNvPr id="984320957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dgourlayz@constantcontact.com</a:t>
            </a:r>
          </a:p>
        </p:txBody>
      </p:sp>
      <p:sp>
        <p:nvSpPr>
          <p:cNvPr id="2092464399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Hannie</a:t>
            </a:r>
          </a:p>
        </p:txBody>
      </p:sp>
      <p:sp>
        <p:nvSpPr>
          <p:cNvPr id="153650094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Jachimiak</a:t>
            </a:r>
          </a:p>
        </p:txBody>
      </p:sp>
      <p:sp>
        <p:nvSpPr>
          <p:cNvPr id="52769364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hjachimiak10@deviantart.com</a:t>
            </a:r>
          </a:p>
        </p:txBody>
      </p:sp>
      <p:sp>
        <p:nvSpPr>
          <p:cNvPr id="1706403822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Jay</a:t>
            </a:r>
          </a:p>
        </p:txBody>
      </p:sp>
      <p:sp>
        <p:nvSpPr>
          <p:cNvPr id="1526389334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Devorill</a:t>
            </a:r>
          </a:p>
        </p:txBody>
      </p:sp>
      <p:sp>
        <p:nvSpPr>
          <p:cNvPr id="386013012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jdevorill11@techcrunch.com</a:t>
            </a:r>
          </a:p>
        </p:txBody>
      </p:sp>
      <p:sp>
        <p:nvSpPr>
          <p:cNvPr id="1033838706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Olenolin</a:t>
            </a:r>
          </a:p>
        </p:txBody>
      </p:sp>
      <p:sp>
        <p:nvSpPr>
          <p:cNvPr id="1977445112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Braysher</a:t>
            </a:r>
          </a:p>
        </p:txBody>
      </p:sp>
      <p:sp>
        <p:nvSpPr>
          <p:cNvPr id="2037982847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obraysher12@github.com</a:t>
            </a:r>
          </a:p>
        </p:txBody>
      </p:sp>
      <p:sp>
        <p:nvSpPr>
          <p:cNvPr id="2118530739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Jennette</a:t>
            </a:r>
          </a:p>
        </p:txBody>
      </p:sp>
      <p:sp>
        <p:nvSpPr>
          <p:cNvPr id="983438777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Wardale</a:t>
            </a:r>
          </a:p>
        </p:txBody>
      </p:sp>
      <p:sp>
        <p:nvSpPr>
          <p:cNvPr id="613036728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jwardale13@webeden.co.uk</a:t>
            </a:r>
          </a:p>
        </p:txBody>
      </p:sp>
      <p:sp>
        <p:nvSpPr>
          <p:cNvPr id="351318664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Kathy</a:t>
            </a:r>
          </a:p>
        </p:txBody>
      </p:sp>
      <p:sp>
        <p:nvSpPr>
          <p:cNvPr id="1531772171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Grainger</a:t>
            </a:r>
          </a:p>
        </p:txBody>
      </p:sp>
      <p:sp>
        <p:nvSpPr>
          <p:cNvPr id="297076742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kgrainger14@artisteer.com</a:t>
            </a:r>
          </a:p>
        </p:txBody>
      </p:sp>
      <p:sp>
        <p:nvSpPr>
          <p:cNvPr id="1684006778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Dorelia</a:t>
            </a:r>
          </a:p>
        </p:txBody>
      </p:sp>
      <p:sp>
        <p:nvSpPr>
          <p:cNvPr id="1965714827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Gair</a:t>
            </a:r>
          </a:p>
        </p:txBody>
      </p:sp>
      <p:sp>
        <p:nvSpPr>
          <p:cNvPr id="1228042880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dgair15@goo.ne.jp</a:t>
            </a:r>
          </a:p>
        </p:txBody>
      </p:sp>
      <p:sp>
        <p:nvSpPr>
          <p:cNvPr id="1887352472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Derwin</a:t>
            </a:r>
          </a:p>
        </p:txBody>
      </p:sp>
      <p:sp>
        <p:nvSpPr>
          <p:cNvPr id="1795292122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Self</a:t>
            </a:r>
          </a:p>
        </p:txBody>
      </p:sp>
      <p:sp>
        <p:nvSpPr>
          <p:cNvPr id="1306629380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dself16@netlog.com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83626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307422807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986593004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929165968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Anne-corinne</a:t>
            </a:r>
          </a:p>
        </p:txBody>
      </p:sp>
      <p:sp>
        <p:nvSpPr>
          <p:cNvPr id="1254306606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Bediss</a:t>
            </a:r>
          </a:p>
        </p:txBody>
      </p:sp>
      <p:sp>
        <p:nvSpPr>
          <p:cNvPr id="1336280191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abediss17@nifty.com</a:t>
            </a:r>
          </a:p>
        </p:txBody>
      </p:sp>
      <p:sp>
        <p:nvSpPr>
          <p:cNvPr id="1911948039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Armstrong</a:t>
            </a:r>
          </a:p>
        </p:txBody>
      </p:sp>
      <p:sp>
        <p:nvSpPr>
          <p:cNvPr id="1228638939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Pietersma</a:t>
            </a:r>
          </a:p>
        </p:txBody>
      </p:sp>
      <p:sp>
        <p:nvSpPr>
          <p:cNvPr id="439523985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apietersma18@ftc.gov</a:t>
            </a:r>
          </a:p>
        </p:txBody>
      </p:sp>
      <p:sp>
        <p:nvSpPr>
          <p:cNvPr id="1707663444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Willabella</a:t>
            </a:r>
          </a:p>
        </p:txBody>
      </p:sp>
      <p:sp>
        <p:nvSpPr>
          <p:cNvPr id="619133393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Olivello</a:t>
            </a:r>
          </a:p>
        </p:txBody>
      </p:sp>
      <p:sp>
        <p:nvSpPr>
          <p:cNvPr id="824120004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wolivello19@hexun.com</a:t>
            </a:r>
          </a:p>
        </p:txBody>
      </p:sp>
      <p:sp>
        <p:nvSpPr>
          <p:cNvPr id="1064820836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Abigael</a:t>
            </a:r>
          </a:p>
        </p:txBody>
      </p:sp>
      <p:sp>
        <p:nvSpPr>
          <p:cNvPr id="496991646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Annakin</a:t>
            </a:r>
          </a:p>
        </p:txBody>
      </p:sp>
      <p:sp>
        <p:nvSpPr>
          <p:cNvPr id="2881101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aannakin1a@shutterfly.com</a:t>
            </a:r>
          </a:p>
        </p:txBody>
      </p:sp>
      <p:sp>
        <p:nvSpPr>
          <p:cNvPr id="1231769022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Gerhardt</a:t>
            </a:r>
          </a:p>
        </p:txBody>
      </p:sp>
      <p:sp>
        <p:nvSpPr>
          <p:cNvPr id="1226825783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Stoffers</a:t>
            </a:r>
          </a:p>
        </p:txBody>
      </p:sp>
      <p:sp>
        <p:nvSpPr>
          <p:cNvPr id="789186311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gstoffers1b@nbcnews.com</a:t>
            </a:r>
          </a:p>
        </p:txBody>
      </p:sp>
      <p:sp>
        <p:nvSpPr>
          <p:cNvPr id="1892422965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Melonie</a:t>
            </a:r>
          </a:p>
        </p:txBody>
      </p:sp>
      <p:sp>
        <p:nvSpPr>
          <p:cNvPr id="1666822191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Kubiak</a:t>
            </a:r>
          </a:p>
        </p:txBody>
      </p:sp>
      <p:sp>
        <p:nvSpPr>
          <p:cNvPr id="1433532971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mkubiak1c@foxnews.com</a:t>
            </a:r>
          </a:p>
        </p:txBody>
      </p:sp>
      <p:sp>
        <p:nvSpPr>
          <p:cNvPr id="717028797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Alene</a:t>
            </a:r>
          </a:p>
        </p:txBody>
      </p:sp>
      <p:sp>
        <p:nvSpPr>
          <p:cNvPr id="977875042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Stebbins</a:t>
            </a:r>
          </a:p>
        </p:txBody>
      </p:sp>
      <p:sp>
        <p:nvSpPr>
          <p:cNvPr id="339683276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astebbins1d@nationalgeographic.com</a:t>
            </a:r>
          </a:p>
        </p:txBody>
      </p:sp>
      <p:sp>
        <p:nvSpPr>
          <p:cNvPr id="1313159106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Joelynn</a:t>
            </a:r>
          </a:p>
        </p:txBody>
      </p:sp>
      <p:sp>
        <p:nvSpPr>
          <p:cNvPr id="56195746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Grishukhin</a:t>
            </a:r>
          </a:p>
        </p:txBody>
      </p:sp>
      <p:sp>
        <p:nvSpPr>
          <p:cNvPr id="1893765259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jgrishukhin1e@admin.ch</a:t>
            </a:r>
          </a:p>
        </p:txBody>
      </p:sp>
      <p:sp>
        <p:nvSpPr>
          <p:cNvPr id="495769628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Margaretha</a:t>
            </a:r>
          </a:p>
        </p:txBody>
      </p:sp>
      <p:sp>
        <p:nvSpPr>
          <p:cNvPr id="2047870792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Lowdeane</a:t>
            </a:r>
          </a:p>
        </p:txBody>
      </p:sp>
      <p:sp>
        <p:nvSpPr>
          <p:cNvPr id="844426946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mlowdeane1f@gnu.org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881734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385469518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915567323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302306862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Shaun</a:t>
            </a:r>
          </a:p>
        </p:txBody>
      </p:sp>
      <p:sp>
        <p:nvSpPr>
          <p:cNvPr id="1340998042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Baseggio</a:t>
            </a:r>
          </a:p>
        </p:txBody>
      </p:sp>
      <p:sp>
        <p:nvSpPr>
          <p:cNvPr id="960420047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sbaseggio1g@eepurl.com</a:t>
            </a:r>
          </a:p>
        </p:txBody>
      </p:sp>
      <p:sp>
        <p:nvSpPr>
          <p:cNvPr id="471822745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Leelah</a:t>
            </a:r>
          </a:p>
        </p:txBody>
      </p:sp>
      <p:sp>
        <p:nvSpPr>
          <p:cNvPr id="673079698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Rudeyeard</a:t>
            </a:r>
          </a:p>
        </p:txBody>
      </p:sp>
      <p:sp>
        <p:nvSpPr>
          <p:cNvPr id="390285274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lrudeyeard1h@ca.gov</a:t>
            </a:r>
          </a:p>
        </p:txBody>
      </p:sp>
      <p:sp>
        <p:nvSpPr>
          <p:cNvPr id="1484004701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Inigo</a:t>
            </a:r>
          </a:p>
        </p:txBody>
      </p:sp>
      <p:sp>
        <p:nvSpPr>
          <p:cNvPr id="1056975987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Wallice</a:t>
            </a:r>
          </a:p>
        </p:txBody>
      </p:sp>
      <p:sp>
        <p:nvSpPr>
          <p:cNvPr id="1682557168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iwallice1i@sciencedirect.com</a:t>
            </a:r>
          </a:p>
        </p:txBody>
      </p:sp>
      <p:sp>
        <p:nvSpPr>
          <p:cNvPr id="1765355060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Daisie</a:t>
            </a:r>
          </a:p>
        </p:txBody>
      </p:sp>
      <p:sp>
        <p:nvSpPr>
          <p:cNvPr id="299845819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Oake</a:t>
            </a:r>
          </a:p>
        </p:txBody>
      </p:sp>
      <p:sp>
        <p:nvSpPr>
          <p:cNvPr id="797089095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doake1j@imgur.com</a:t>
            </a:r>
          </a:p>
        </p:txBody>
      </p:sp>
      <p:sp>
        <p:nvSpPr>
          <p:cNvPr id="94821903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Robinia</a:t>
            </a:r>
          </a:p>
        </p:txBody>
      </p:sp>
      <p:sp>
        <p:nvSpPr>
          <p:cNvPr id="625874945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Shirtliff</a:t>
            </a:r>
          </a:p>
        </p:txBody>
      </p:sp>
      <p:sp>
        <p:nvSpPr>
          <p:cNvPr id="1312753283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rshirtliff1k@drupal.org</a:t>
            </a:r>
          </a:p>
        </p:txBody>
      </p:sp>
      <p:sp>
        <p:nvSpPr>
          <p:cNvPr id="1970061990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Emilia</a:t>
            </a:r>
          </a:p>
        </p:txBody>
      </p:sp>
      <p:sp>
        <p:nvSpPr>
          <p:cNvPr id="1175010466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Cheney</a:t>
            </a:r>
          </a:p>
        </p:txBody>
      </p:sp>
      <p:sp>
        <p:nvSpPr>
          <p:cNvPr id="324184690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echeney1l@devhub.com</a:t>
            </a:r>
          </a:p>
        </p:txBody>
      </p:sp>
      <p:sp>
        <p:nvSpPr>
          <p:cNvPr id="636464517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Nicolis</a:t>
            </a:r>
          </a:p>
        </p:txBody>
      </p:sp>
      <p:sp>
        <p:nvSpPr>
          <p:cNvPr id="914694764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Forster</a:t>
            </a:r>
          </a:p>
        </p:txBody>
      </p:sp>
      <p:sp>
        <p:nvSpPr>
          <p:cNvPr id="963044402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nforster1m@imgur.com</a:t>
            </a:r>
          </a:p>
        </p:txBody>
      </p:sp>
      <p:sp>
        <p:nvSpPr>
          <p:cNvPr id="1063376982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Garrot</a:t>
            </a:r>
          </a:p>
        </p:txBody>
      </p:sp>
      <p:sp>
        <p:nvSpPr>
          <p:cNvPr id="1740298682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Eton</a:t>
            </a:r>
          </a:p>
        </p:txBody>
      </p:sp>
      <p:sp>
        <p:nvSpPr>
          <p:cNvPr id="2016608611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geton1n@g.co</a:t>
            </a:r>
          </a:p>
        </p:txBody>
      </p:sp>
      <p:sp>
        <p:nvSpPr>
          <p:cNvPr id="1987722531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Colas</a:t>
            </a:r>
          </a:p>
        </p:txBody>
      </p:sp>
      <p:sp>
        <p:nvSpPr>
          <p:cNvPr id="1206450386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Marden</a:t>
            </a:r>
          </a:p>
        </p:txBody>
      </p:sp>
      <p:sp>
        <p:nvSpPr>
          <p:cNvPr id="1982762652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cmarden1o@comcast.net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65955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834799099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837571961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859076534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Jemmy</a:t>
            </a:r>
          </a:p>
        </p:txBody>
      </p:sp>
      <p:sp>
        <p:nvSpPr>
          <p:cNvPr id="283682650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Ingleby</a:t>
            </a:r>
          </a:p>
        </p:txBody>
      </p:sp>
      <p:sp>
        <p:nvSpPr>
          <p:cNvPr id="832865633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jingleby1p@google.co.uk</a:t>
            </a:r>
          </a:p>
        </p:txBody>
      </p:sp>
      <p:sp>
        <p:nvSpPr>
          <p:cNvPr id="1647335857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Sheila-kathryn</a:t>
            </a:r>
          </a:p>
        </p:txBody>
      </p:sp>
      <p:sp>
        <p:nvSpPr>
          <p:cNvPr id="1915292550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Hedditch</a:t>
            </a:r>
          </a:p>
        </p:txBody>
      </p:sp>
      <p:sp>
        <p:nvSpPr>
          <p:cNvPr id="657367278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shedditch1q@acquirethisname.com</a:t>
            </a:r>
          </a:p>
        </p:txBody>
      </p:sp>
      <p:sp>
        <p:nvSpPr>
          <p:cNvPr id="850704103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Salvador</a:t>
            </a:r>
          </a:p>
        </p:txBody>
      </p:sp>
      <p:sp>
        <p:nvSpPr>
          <p:cNvPr id="1378454737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Marklund</a:t>
            </a:r>
          </a:p>
        </p:txBody>
      </p:sp>
      <p:sp>
        <p:nvSpPr>
          <p:cNvPr id="1751570473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smarklund1r@si.edu</a:t>
            </a:r>
          </a:p>
        </p:txBody>
      </p:sp>
      <p:sp>
        <p:nvSpPr>
          <p:cNvPr id="983383067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Michelina</a:t>
            </a:r>
          </a:p>
        </p:txBody>
      </p:sp>
      <p:sp>
        <p:nvSpPr>
          <p:cNvPr id="763999777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McIlwaine</a:t>
            </a:r>
          </a:p>
        </p:txBody>
      </p:sp>
      <p:sp>
        <p:nvSpPr>
          <p:cNvPr id="861468741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mmcilwaine1s@boston.com</a:t>
            </a:r>
          </a:p>
        </p:txBody>
      </p:sp>
      <p:sp>
        <p:nvSpPr>
          <p:cNvPr id="1830934935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Michal</a:t>
            </a:r>
          </a:p>
        </p:txBody>
      </p:sp>
      <p:sp>
        <p:nvSpPr>
          <p:cNvPr id="1049578956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Ghio</a:t>
            </a:r>
          </a:p>
        </p:txBody>
      </p:sp>
      <p:sp>
        <p:nvSpPr>
          <p:cNvPr id="1591204994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mghio1t@seattletimes.com</a:t>
            </a:r>
          </a:p>
        </p:txBody>
      </p:sp>
      <p:sp>
        <p:nvSpPr>
          <p:cNvPr id="708414925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Heather</a:t>
            </a:r>
          </a:p>
        </p:txBody>
      </p:sp>
      <p:sp>
        <p:nvSpPr>
          <p:cNvPr id="1236735100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Nolli</a:t>
            </a:r>
          </a:p>
        </p:txBody>
      </p:sp>
      <p:sp>
        <p:nvSpPr>
          <p:cNvPr id="227721643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hnolli1u@twitpic.com</a:t>
            </a:r>
          </a:p>
        </p:txBody>
      </p:sp>
      <p:sp>
        <p:nvSpPr>
          <p:cNvPr id="1841381207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Hayyim</a:t>
            </a:r>
          </a:p>
        </p:txBody>
      </p:sp>
      <p:sp>
        <p:nvSpPr>
          <p:cNvPr id="200310983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Espinho</a:t>
            </a:r>
          </a:p>
        </p:txBody>
      </p:sp>
      <p:sp>
        <p:nvSpPr>
          <p:cNvPr id="2056610097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hespinho1v@cmu.edu</a:t>
            </a:r>
          </a:p>
        </p:txBody>
      </p:sp>
      <p:sp>
        <p:nvSpPr>
          <p:cNvPr id="1636919377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Rosette</a:t>
            </a:r>
          </a:p>
        </p:txBody>
      </p:sp>
      <p:sp>
        <p:nvSpPr>
          <p:cNvPr id="97437875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Ackrill</a:t>
            </a:r>
          </a:p>
        </p:txBody>
      </p:sp>
      <p:sp>
        <p:nvSpPr>
          <p:cNvPr id="179803765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rackrill1w@flickr.com</a:t>
            </a:r>
          </a:p>
        </p:txBody>
      </p:sp>
      <p:sp>
        <p:nvSpPr>
          <p:cNvPr id="1543168763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Ward</a:t>
            </a:r>
          </a:p>
        </p:txBody>
      </p:sp>
      <p:sp>
        <p:nvSpPr>
          <p:cNvPr id="826526261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Silburn</a:t>
            </a:r>
          </a:p>
        </p:txBody>
      </p:sp>
      <p:sp>
        <p:nvSpPr>
          <p:cNvPr id="1111164926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wsilburn1x@noaa.gov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614840" name="Text">
    </p:cNvPr>
          <p:cNvSpPr>
            <a:spLocks noGrp="1"/>
          </p:cNvSpPr>
          <p:nvPr/>
        </p:nvSpPr>
        <p:spPr>
          <a:xfrm rot="0">
            <a:off x="254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first_name</a:t>
            </a:r>
          </a:p>
        </p:txBody>
      </p:sp>
      <p:sp>
        <p:nvSpPr>
          <p:cNvPr id="1296787979" name="Text">
    </p:cNvPr>
          <p:cNvSpPr>
            <a:spLocks noGrp="1"/>
          </p:cNvSpPr>
          <p:nvPr/>
        </p:nvSpPr>
        <p:spPr>
          <a:xfrm rot="0">
            <a:off x="26035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last_name</a:t>
            </a:r>
          </a:p>
        </p:txBody>
      </p:sp>
      <p:sp>
        <p:nvSpPr>
          <p:cNvPr id="1892741365" name="Text">
    </p:cNvPr>
          <p:cNvSpPr>
            <a:spLocks noGrp="1"/>
          </p:cNvSpPr>
          <p:nvPr/>
        </p:nvSpPr>
        <p:spPr>
          <a:xfrm rot="0">
            <a:off x="4953000" y="1092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email</a:t>
            </a:r>
          </a:p>
        </p:txBody>
      </p:sp>
      <p:sp>
        <p:nvSpPr>
          <p:cNvPr id="1340252065" name="Text">
    </p:cNvPr>
          <p:cNvSpPr>
            <a:spLocks noGrp="1"/>
          </p:cNvSpPr>
          <p:nvPr/>
        </p:nvSpPr>
        <p:spPr>
          <a:xfrm rot="0">
            <a:off x="254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Dayna</a:t>
            </a:r>
          </a:p>
        </p:txBody>
      </p:sp>
      <p:sp>
        <p:nvSpPr>
          <p:cNvPr id="877895670" name="Text">
    </p:cNvPr>
          <p:cNvSpPr>
            <a:spLocks noGrp="1"/>
          </p:cNvSpPr>
          <p:nvPr/>
        </p:nvSpPr>
        <p:spPr>
          <a:xfrm rot="0">
            <a:off x="26035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Tome</a:t>
            </a:r>
          </a:p>
        </p:txBody>
      </p:sp>
      <p:sp>
        <p:nvSpPr>
          <p:cNvPr id="585019461" name="Text">
    </p:cNvPr>
          <p:cNvSpPr>
            <a:spLocks noGrp="1"/>
          </p:cNvSpPr>
          <p:nvPr/>
        </p:nvSpPr>
        <p:spPr>
          <a:xfrm rot="0">
            <a:off x="4953000" y="1473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dtome1y@uol.com.br</a:t>
            </a:r>
          </a:p>
        </p:txBody>
      </p:sp>
      <p:sp>
        <p:nvSpPr>
          <p:cNvPr id="1434364851" name="Text">
    </p:cNvPr>
          <p:cNvSpPr>
            <a:spLocks noGrp="1"/>
          </p:cNvSpPr>
          <p:nvPr/>
        </p:nvSpPr>
        <p:spPr>
          <a:xfrm rot="0">
            <a:off x="254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Far</a:t>
            </a:r>
          </a:p>
        </p:txBody>
      </p:sp>
      <p:sp>
        <p:nvSpPr>
          <p:cNvPr id="247081258" name="Text">
    </p:cNvPr>
          <p:cNvSpPr>
            <a:spLocks noGrp="1"/>
          </p:cNvSpPr>
          <p:nvPr/>
        </p:nvSpPr>
        <p:spPr>
          <a:xfrm rot="0">
            <a:off x="26035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Yeliashev</a:t>
            </a:r>
          </a:p>
        </p:txBody>
      </p:sp>
      <p:sp>
        <p:nvSpPr>
          <p:cNvPr id="650033956" name="Text">
    </p:cNvPr>
          <p:cNvSpPr>
            <a:spLocks noGrp="1"/>
          </p:cNvSpPr>
          <p:nvPr/>
        </p:nvSpPr>
        <p:spPr>
          <a:xfrm rot="0">
            <a:off x="4953000" y="2260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fyeliashev1z@economist.com</a:t>
            </a:r>
          </a:p>
        </p:txBody>
      </p:sp>
      <p:sp>
        <p:nvSpPr>
          <p:cNvPr id="1907718958" name="Text">
    </p:cNvPr>
          <p:cNvSpPr>
            <a:spLocks noGrp="1"/>
          </p:cNvSpPr>
          <p:nvPr/>
        </p:nvSpPr>
        <p:spPr>
          <a:xfrm rot="0">
            <a:off x="254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Mindy</a:t>
            </a:r>
          </a:p>
        </p:txBody>
      </p:sp>
      <p:sp>
        <p:nvSpPr>
          <p:cNvPr id="1362519448" name="Text">
    </p:cNvPr>
          <p:cNvSpPr>
            <a:spLocks noGrp="1"/>
          </p:cNvSpPr>
          <p:nvPr/>
        </p:nvSpPr>
        <p:spPr>
          <a:xfrm rot="0">
            <a:off x="26035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Leal</a:t>
            </a:r>
          </a:p>
        </p:txBody>
      </p:sp>
      <p:sp>
        <p:nvSpPr>
          <p:cNvPr id="245036525" name="Text">
    </p:cNvPr>
          <p:cNvSpPr>
            <a:spLocks noGrp="1"/>
          </p:cNvSpPr>
          <p:nvPr/>
        </p:nvSpPr>
        <p:spPr>
          <a:xfrm rot="0">
            <a:off x="4953000" y="3048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mleal20@trellian.com</a:t>
            </a:r>
          </a:p>
        </p:txBody>
      </p:sp>
      <p:sp>
        <p:nvSpPr>
          <p:cNvPr id="1563302017" name="Text">
    </p:cNvPr>
          <p:cNvSpPr>
            <a:spLocks noGrp="1"/>
          </p:cNvSpPr>
          <p:nvPr/>
        </p:nvSpPr>
        <p:spPr>
          <a:xfrm rot="0">
            <a:off x="254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Elfie</a:t>
            </a:r>
          </a:p>
        </p:txBody>
      </p:sp>
      <p:sp>
        <p:nvSpPr>
          <p:cNvPr id="127431681" name="Text">
    </p:cNvPr>
          <p:cNvSpPr>
            <a:spLocks noGrp="1"/>
          </p:cNvSpPr>
          <p:nvPr/>
        </p:nvSpPr>
        <p:spPr>
          <a:xfrm rot="0">
            <a:off x="26035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Allcock</a:t>
            </a:r>
          </a:p>
        </p:txBody>
      </p:sp>
      <p:sp>
        <p:nvSpPr>
          <p:cNvPr id="1709235151" name="Text">
    </p:cNvPr>
          <p:cNvSpPr>
            <a:spLocks noGrp="1"/>
          </p:cNvSpPr>
          <p:nvPr/>
        </p:nvSpPr>
        <p:spPr>
          <a:xfrm rot="0">
            <a:off x="4953000" y="3835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eallcock21@sogou.com</a:t>
            </a:r>
          </a:p>
        </p:txBody>
      </p:sp>
      <p:sp>
        <p:nvSpPr>
          <p:cNvPr id="1015836419" name="Text">
    </p:cNvPr>
          <p:cNvSpPr>
            <a:spLocks noGrp="1"/>
          </p:cNvSpPr>
          <p:nvPr/>
        </p:nvSpPr>
        <p:spPr>
          <a:xfrm rot="0">
            <a:off x="254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Valentia</a:t>
            </a:r>
          </a:p>
        </p:txBody>
      </p:sp>
      <p:sp>
        <p:nvSpPr>
          <p:cNvPr id="290161155" name="Text">
    </p:cNvPr>
          <p:cNvSpPr>
            <a:spLocks noGrp="1"/>
          </p:cNvSpPr>
          <p:nvPr/>
        </p:nvSpPr>
        <p:spPr>
          <a:xfrm rot="0">
            <a:off x="26035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Loughman</a:t>
            </a:r>
          </a:p>
        </p:txBody>
      </p:sp>
      <p:sp>
        <p:nvSpPr>
          <p:cNvPr id="1429722199" name="Text">
    </p:cNvPr>
          <p:cNvSpPr>
            <a:spLocks noGrp="1"/>
          </p:cNvSpPr>
          <p:nvPr/>
        </p:nvSpPr>
        <p:spPr>
          <a:xfrm rot="0">
            <a:off x="4953000" y="46228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vloughman22@census.gov</a:t>
            </a:r>
          </a:p>
        </p:txBody>
      </p:sp>
      <p:sp>
        <p:nvSpPr>
          <p:cNvPr id="921326493" name="Text">
    </p:cNvPr>
          <p:cNvSpPr>
            <a:spLocks noGrp="1"/>
          </p:cNvSpPr>
          <p:nvPr/>
        </p:nvSpPr>
        <p:spPr>
          <a:xfrm rot="0">
            <a:off x="254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Isador</a:t>
            </a:r>
          </a:p>
        </p:txBody>
      </p:sp>
      <p:sp>
        <p:nvSpPr>
          <p:cNvPr id="1774310964" name="Text">
    </p:cNvPr>
          <p:cNvSpPr>
            <a:spLocks noGrp="1"/>
          </p:cNvSpPr>
          <p:nvPr/>
        </p:nvSpPr>
        <p:spPr>
          <a:xfrm rot="0">
            <a:off x="26035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Pooke</a:t>
            </a:r>
          </a:p>
        </p:txBody>
      </p:sp>
      <p:sp>
        <p:nvSpPr>
          <p:cNvPr id="609684117" name="Text">
    </p:cNvPr>
          <p:cNvSpPr>
            <a:spLocks noGrp="1"/>
          </p:cNvSpPr>
          <p:nvPr/>
        </p:nvSpPr>
        <p:spPr>
          <a:xfrm rot="0">
            <a:off x="4953000" y="54102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ipooke23@cdc.gov</a:t>
            </a:r>
          </a:p>
        </p:txBody>
      </p:sp>
      <p:sp>
        <p:nvSpPr>
          <p:cNvPr id="1336538916" name="Text">
    </p:cNvPr>
          <p:cNvSpPr>
            <a:spLocks noGrp="1"/>
          </p:cNvSpPr>
          <p:nvPr/>
        </p:nvSpPr>
        <p:spPr>
          <a:xfrm rot="0">
            <a:off x="254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Caldwell</a:t>
            </a:r>
          </a:p>
        </p:txBody>
      </p:sp>
      <p:sp>
        <p:nvSpPr>
          <p:cNvPr id="733688823" name="Text">
    </p:cNvPr>
          <p:cNvSpPr>
            <a:spLocks noGrp="1"/>
          </p:cNvSpPr>
          <p:nvPr/>
        </p:nvSpPr>
        <p:spPr>
          <a:xfrm rot="0">
            <a:off x="26035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Lloyd-Williams</a:t>
            </a:r>
          </a:p>
        </p:txBody>
      </p:sp>
      <p:sp>
        <p:nvSpPr>
          <p:cNvPr id="1277964482" name="Text">
    </p:cNvPr>
          <p:cNvSpPr>
            <a:spLocks noGrp="1"/>
          </p:cNvSpPr>
          <p:nvPr/>
        </p:nvSpPr>
        <p:spPr>
          <a:xfrm rot="0">
            <a:off x="4953000" y="61976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clloydwilliams24@cbc.ca</a:t>
            </a:r>
          </a:p>
        </p:txBody>
      </p:sp>
      <p:sp>
        <p:nvSpPr>
          <p:cNvPr id="1353943152" name="Text">
    </p:cNvPr>
          <p:cNvSpPr>
            <a:spLocks noGrp="1"/>
          </p:cNvSpPr>
          <p:nvPr/>
        </p:nvSpPr>
        <p:spPr>
          <a:xfrm rot="0">
            <a:off x="254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Jeannine</a:t>
            </a:r>
          </a:p>
        </p:txBody>
      </p:sp>
      <p:sp>
        <p:nvSpPr>
          <p:cNvPr id="1352877461" name="Text">
    </p:cNvPr>
          <p:cNvSpPr>
            <a:spLocks noGrp="1"/>
          </p:cNvSpPr>
          <p:nvPr/>
        </p:nvSpPr>
        <p:spPr>
          <a:xfrm rot="0">
            <a:off x="26035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Boote</a:t>
            </a:r>
          </a:p>
        </p:txBody>
      </p:sp>
      <p:sp>
        <p:nvSpPr>
          <p:cNvPr id="578150653" name="Text">
    </p:cNvPr>
          <p:cNvSpPr>
            <a:spLocks noGrp="1"/>
          </p:cNvSpPr>
          <p:nvPr/>
        </p:nvSpPr>
        <p:spPr>
          <a:xfrm rot="0">
            <a:off x="4953000" y="69850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jboote25@intel.com</a:t>
            </a:r>
          </a:p>
        </p:txBody>
      </p:sp>
      <p:sp>
        <p:nvSpPr>
          <p:cNvPr id="259161681" name="Text">
    </p:cNvPr>
          <p:cNvSpPr>
            <a:spLocks noGrp="1"/>
          </p:cNvSpPr>
          <p:nvPr/>
        </p:nvSpPr>
        <p:spPr>
          <a:xfrm rot="0">
            <a:off x="254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Reena</a:t>
            </a:r>
          </a:p>
        </p:txBody>
      </p:sp>
      <p:sp>
        <p:nvSpPr>
          <p:cNvPr id="1129220039" name="Text">
    </p:cNvPr>
          <p:cNvSpPr>
            <a:spLocks noGrp="1"/>
          </p:cNvSpPr>
          <p:nvPr/>
        </p:nvSpPr>
        <p:spPr>
          <a:xfrm rot="0">
            <a:off x="26035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Pablos</a:t>
            </a:r>
          </a:p>
        </p:txBody>
      </p:sp>
      <p:sp>
        <p:nvSpPr>
          <p:cNvPr id="160169430" name="Text">
    </p:cNvPr>
          <p:cNvSpPr>
            <a:spLocks noGrp="1"/>
          </p:cNvSpPr>
          <p:nvPr/>
        </p:nvSpPr>
        <p:spPr>
          <a:xfrm rot="0">
            <a:off x="4953000" y="7772400"/>
            <a:ext cx="2349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en" sz="1000">
                <a:latin typeface="SansSerif"/>
                <a:ea typeface="SansSerif"/>
                <a:cs typeface="SansSerif"/>
              </a:rPr>
              <a:t>rpablos26@microsoft.com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6.21.3-4a3078d20785ebe464f18037d738d12fc98c13cf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