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webp" ContentType="image/webp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</p:sldIdLst>
  <p:sldSz cx="7556500" cy="10693400" type="custom"/>
  <p:notesSz cx="6858000" cy="9144000"/>
  <p:embeddedFontLst>
</p:embeddedFontLst>
</p:presentation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Tbl" Type="http://schemas.openxmlformats.org/officeDocument/2006/relationships/tableStyles" Target="tableStyles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176068" name="Text">
    </p:cNvPr>
          <p:cNvSpPr>
            <a:spLocks noGrp="1"/>
          </p:cNvSpPr>
          <p:nvPr/>
        </p:nvSpPr>
        <p:spPr>
          <a:xfrm rot="0">
            <a:off x="254000" y="2095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877030667" name="Text">
    </p:cNvPr>
          <p:cNvSpPr>
            <a:spLocks noGrp="1"/>
          </p:cNvSpPr>
          <p:nvPr/>
        </p:nvSpPr>
        <p:spPr>
          <a:xfrm rot="0">
            <a:off x="2603500" y="2095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540683477" name="Text">
    </p:cNvPr>
          <p:cNvSpPr>
            <a:spLocks noGrp="1"/>
          </p:cNvSpPr>
          <p:nvPr/>
        </p:nvSpPr>
        <p:spPr>
          <a:xfrm rot="0">
            <a:off x="4953000" y="2095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2040661338" name="Text">
    </p:cNvPr>
          <p:cNvSpPr>
            <a:spLocks noGrp="1"/>
          </p:cNvSpPr>
          <p:nvPr/>
        </p:nvSpPr>
        <p:spPr>
          <a:xfrm rot="0">
            <a:off x="254000" y="2476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883343979" name="Text">
    </p:cNvPr>
          <p:cNvSpPr>
            <a:spLocks noGrp="1"/>
          </p:cNvSpPr>
          <p:nvPr/>
        </p:nvSpPr>
        <p:spPr>
          <a:xfrm rot="0">
            <a:off x="2603500" y="2476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865066945" name="Text">
    </p:cNvPr>
          <p:cNvSpPr>
            <a:spLocks noGrp="1"/>
          </p:cNvSpPr>
          <p:nvPr/>
        </p:nvSpPr>
        <p:spPr>
          <a:xfrm rot="0">
            <a:off x="4953000" y="2476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117913569" name="Text">
    </p:cNvPr>
          <p:cNvSpPr>
            <a:spLocks noGrp="1"/>
          </p:cNvSpPr>
          <p:nvPr/>
        </p:nvSpPr>
        <p:spPr>
          <a:xfrm rot="0">
            <a:off x="254000" y="3263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Darren</a:t>
            </a:r>
          </a:p>
        </p:txBody>
      </p:sp>
      <p:sp>
        <p:nvSpPr>
          <p:cNvPr id="725832762" name="Text">
    </p:cNvPr>
          <p:cNvSpPr>
            <a:spLocks noGrp="1"/>
          </p:cNvSpPr>
          <p:nvPr/>
        </p:nvSpPr>
        <p:spPr>
          <a:xfrm rot="0">
            <a:off x="2603500" y="3263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Scammonden</a:t>
            </a:r>
          </a:p>
        </p:txBody>
      </p:sp>
      <p:sp>
        <p:nvSpPr>
          <p:cNvPr id="703889059" name="Text">
    </p:cNvPr>
          <p:cNvSpPr>
            <a:spLocks noGrp="1"/>
          </p:cNvSpPr>
          <p:nvPr/>
        </p:nvSpPr>
        <p:spPr>
          <a:xfrm rot="0">
            <a:off x="4953000" y="3263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dscammonden0@google.ru</a:t>
            </a:r>
          </a:p>
        </p:txBody>
      </p:sp>
      <p:sp>
        <p:nvSpPr>
          <p:cNvPr id="1690885515" name="Text">
    </p:cNvPr>
          <p:cNvSpPr>
            <a:spLocks noGrp="1"/>
          </p:cNvSpPr>
          <p:nvPr/>
        </p:nvSpPr>
        <p:spPr>
          <a:xfrm rot="0">
            <a:off x="254000" y="4051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Vaughan</a:t>
            </a:r>
          </a:p>
        </p:txBody>
      </p:sp>
      <p:sp>
        <p:nvSpPr>
          <p:cNvPr id="909604346" name="Text">
    </p:cNvPr>
          <p:cNvSpPr>
            <a:spLocks noGrp="1"/>
          </p:cNvSpPr>
          <p:nvPr/>
        </p:nvSpPr>
        <p:spPr>
          <a:xfrm rot="0">
            <a:off x="2603500" y="4051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Mullin</a:t>
            </a:r>
          </a:p>
        </p:txBody>
      </p:sp>
      <p:sp>
        <p:nvSpPr>
          <p:cNvPr id="132388226" name="Text">
    </p:cNvPr>
          <p:cNvSpPr>
            <a:spLocks noGrp="1"/>
          </p:cNvSpPr>
          <p:nvPr/>
        </p:nvSpPr>
        <p:spPr>
          <a:xfrm rot="0">
            <a:off x="4953000" y="4051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vmullin1@aboutads.info</a:t>
            </a:r>
          </a:p>
        </p:txBody>
      </p:sp>
      <p:sp>
        <p:nvSpPr>
          <p:cNvPr id="225407675" name="Text">
    </p:cNvPr>
          <p:cNvSpPr>
            <a:spLocks noGrp="1"/>
          </p:cNvSpPr>
          <p:nvPr/>
        </p:nvSpPr>
        <p:spPr>
          <a:xfrm rot="0">
            <a:off x="254000" y="48387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Levey</a:t>
            </a:r>
          </a:p>
        </p:txBody>
      </p:sp>
      <p:sp>
        <p:nvSpPr>
          <p:cNvPr id="795460120" name="Text">
    </p:cNvPr>
          <p:cNvSpPr>
            <a:spLocks noGrp="1"/>
          </p:cNvSpPr>
          <p:nvPr/>
        </p:nvSpPr>
        <p:spPr>
          <a:xfrm rot="0">
            <a:off x="2603500" y="48387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Petit</a:t>
            </a:r>
          </a:p>
        </p:txBody>
      </p:sp>
      <p:sp>
        <p:nvSpPr>
          <p:cNvPr id="578611882" name="Text">
    </p:cNvPr>
          <p:cNvSpPr>
            <a:spLocks noGrp="1"/>
          </p:cNvSpPr>
          <p:nvPr/>
        </p:nvSpPr>
        <p:spPr>
          <a:xfrm rot="0">
            <a:off x="4953000" y="48387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lpetit2@unicef.org</a:t>
            </a:r>
          </a:p>
        </p:txBody>
      </p:sp>
      <p:sp>
        <p:nvSpPr>
          <p:cNvPr id="85173090" name="Text">
    </p:cNvPr>
          <p:cNvSpPr>
            <a:spLocks noGrp="1"/>
          </p:cNvSpPr>
          <p:nvPr/>
        </p:nvSpPr>
        <p:spPr>
          <a:xfrm rot="0">
            <a:off x="254000" y="56261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Chrissy</a:t>
            </a:r>
          </a:p>
        </p:txBody>
      </p:sp>
      <p:sp>
        <p:nvSpPr>
          <p:cNvPr id="1931473873" name="Text">
    </p:cNvPr>
          <p:cNvSpPr>
            <a:spLocks noGrp="1"/>
          </p:cNvSpPr>
          <p:nvPr/>
        </p:nvSpPr>
        <p:spPr>
          <a:xfrm rot="0">
            <a:off x="2603500" y="56261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Hollington</a:t>
            </a:r>
          </a:p>
        </p:txBody>
      </p:sp>
      <p:sp>
        <p:nvSpPr>
          <p:cNvPr id="310875816" name="Text">
    </p:cNvPr>
          <p:cNvSpPr>
            <a:spLocks noGrp="1"/>
          </p:cNvSpPr>
          <p:nvPr/>
        </p:nvSpPr>
        <p:spPr>
          <a:xfrm rot="0">
            <a:off x="4953000" y="56261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chollington3@domainmarket.com</a:t>
            </a:r>
          </a:p>
        </p:txBody>
      </p:sp>
      <p:sp>
        <p:nvSpPr>
          <p:cNvPr id="1466632168" name="Text">
    </p:cNvPr>
          <p:cNvSpPr>
            <a:spLocks noGrp="1"/>
          </p:cNvSpPr>
          <p:nvPr/>
        </p:nvSpPr>
        <p:spPr>
          <a:xfrm rot="0">
            <a:off x="254000" y="6413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Whitaker</a:t>
            </a:r>
          </a:p>
        </p:txBody>
      </p:sp>
      <p:sp>
        <p:nvSpPr>
          <p:cNvPr id="1341892308" name="Text">
    </p:cNvPr>
          <p:cNvSpPr>
            <a:spLocks noGrp="1"/>
          </p:cNvSpPr>
          <p:nvPr/>
        </p:nvSpPr>
        <p:spPr>
          <a:xfrm rot="0">
            <a:off x="2603500" y="6413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Clyde</a:t>
            </a:r>
          </a:p>
        </p:txBody>
      </p:sp>
      <p:sp>
        <p:nvSpPr>
          <p:cNvPr id="1131828609" name="Text">
    </p:cNvPr>
          <p:cNvSpPr>
            <a:spLocks noGrp="1"/>
          </p:cNvSpPr>
          <p:nvPr/>
        </p:nvSpPr>
        <p:spPr>
          <a:xfrm rot="0">
            <a:off x="4953000" y="6413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wclyde4@mozilla.org</a:t>
            </a:r>
          </a:p>
        </p:txBody>
      </p:sp>
      <p:sp>
        <p:nvSpPr>
          <p:cNvPr id="1835710865" name="Text">
    </p:cNvPr>
          <p:cNvSpPr>
            <a:spLocks noGrp="1"/>
          </p:cNvSpPr>
          <p:nvPr/>
        </p:nvSpPr>
        <p:spPr>
          <a:xfrm rot="0">
            <a:off x="254000" y="7200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Alan</a:t>
            </a:r>
          </a:p>
        </p:txBody>
      </p:sp>
      <p:sp>
        <p:nvSpPr>
          <p:cNvPr id="1655809939" name="Text">
    </p:cNvPr>
          <p:cNvSpPr>
            <a:spLocks noGrp="1"/>
          </p:cNvSpPr>
          <p:nvPr/>
        </p:nvSpPr>
        <p:spPr>
          <a:xfrm rot="0">
            <a:off x="2603500" y="7200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Monketon</a:t>
            </a:r>
          </a:p>
        </p:txBody>
      </p:sp>
      <p:sp>
        <p:nvSpPr>
          <p:cNvPr id="1894674455" name="Text">
    </p:cNvPr>
          <p:cNvSpPr>
            <a:spLocks noGrp="1"/>
          </p:cNvSpPr>
          <p:nvPr/>
        </p:nvSpPr>
        <p:spPr>
          <a:xfrm rot="0">
            <a:off x="4953000" y="7200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amonketon5@walmart.com</a:t>
            </a:r>
          </a:p>
        </p:txBody>
      </p:sp>
      <p:sp>
        <p:nvSpPr>
          <p:cNvPr id="29751766" name="Text">
    </p:cNvPr>
          <p:cNvSpPr>
            <a:spLocks noGrp="1"/>
          </p:cNvSpPr>
          <p:nvPr/>
        </p:nvSpPr>
        <p:spPr>
          <a:xfrm rot="0">
            <a:off x="254000" y="7988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Powell</a:t>
            </a:r>
          </a:p>
        </p:txBody>
      </p:sp>
      <p:sp>
        <p:nvSpPr>
          <p:cNvPr id="962297422" name="Text">
    </p:cNvPr>
          <p:cNvSpPr>
            <a:spLocks noGrp="1"/>
          </p:cNvSpPr>
          <p:nvPr/>
        </p:nvSpPr>
        <p:spPr>
          <a:xfrm rot="0">
            <a:off x="2603500" y="7988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Conklin</a:t>
            </a:r>
          </a:p>
        </p:txBody>
      </p:sp>
      <p:sp>
        <p:nvSpPr>
          <p:cNvPr id="1455021001" name="Text">
    </p:cNvPr>
          <p:cNvSpPr>
            <a:spLocks noGrp="1"/>
          </p:cNvSpPr>
          <p:nvPr/>
        </p:nvSpPr>
        <p:spPr>
          <a:xfrm rot="0">
            <a:off x="4953000" y="7988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pconklin6@howstuffworks.com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089977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938058820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187789344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880087771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Hazel</a:t>
            </a:r>
          </a:p>
        </p:txBody>
      </p:sp>
      <p:sp>
        <p:nvSpPr>
          <p:cNvPr id="886280552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Vasilmanov</a:t>
            </a:r>
          </a:p>
        </p:txBody>
      </p:sp>
      <p:sp>
        <p:nvSpPr>
          <p:cNvPr id="1323485234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hvasilmanov27@youtube.com</a:t>
            </a:r>
          </a:p>
        </p:txBody>
      </p:sp>
      <p:sp>
        <p:nvSpPr>
          <p:cNvPr id="1775822580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Lotta</a:t>
            </a:r>
          </a:p>
        </p:txBody>
      </p:sp>
      <p:sp>
        <p:nvSpPr>
          <p:cNvPr id="1740572176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Bein</a:t>
            </a:r>
          </a:p>
        </p:txBody>
      </p:sp>
      <p:sp>
        <p:nvSpPr>
          <p:cNvPr id="1339003742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lbein28@booking.com</a:t>
            </a:r>
          </a:p>
        </p:txBody>
      </p:sp>
      <p:sp>
        <p:nvSpPr>
          <p:cNvPr id="389312973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Daisey</a:t>
            </a:r>
          </a:p>
        </p:txBody>
      </p:sp>
      <p:sp>
        <p:nvSpPr>
          <p:cNvPr id="964020889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Andor</a:t>
            </a:r>
          </a:p>
        </p:txBody>
      </p:sp>
      <p:sp>
        <p:nvSpPr>
          <p:cNvPr id="652592161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dandor29@dailymail.co.uk</a:t>
            </a:r>
          </a:p>
        </p:txBody>
      </p:sp>
      <p:sp>
        <p:nvSpPr>
          <p:cNvPr id="352581312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Perl</a:t>
            </a:r>
          </a:p>
        </p:txBody>
      </p:sp>
      <p:sp>
        <p:nvSpPr>
          <p:cNvPr id="562907060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Lloyd</a:t>
            </a:r>
          </a:p>
        </p:txBody>
      </p:sp>
      <p:sp>
        <p:nvSpPr>
          <p:cNvPr id="909864990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plloyd2a@washington.edu</a:t>
            </a:r>
          </a:p>
        </p:txBody>
      </p:sp>
      <p:sp>
        <p:nvSpPr>
          <p:cNvPr id="1056407092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Jerrilee</a:t>
            </a:r>
          </a:p>
        </p:txBody>
      </p:sp>
      <p:sp>
        <p:nvSpPr>
          <p:cNvPr id="885537500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Rowcastle</a:t>
            </a:r>
          </a:p>
        </p:txBody>
      </p:sp>
      <p:sp>
        <p:nvSpPr>
          <p:cNvPr id="2142468886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jrowcastle2b@amazonaws.com</a:t>
            </a:r>
          </a:p>
        </p:txBody>
      </p:sp>
      <p:sp>
        <p:nvSpPr>
          <p:cNvPr id="317017982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Frasco</a:t>
            </a:r>
          </a:p>
        </p:txBody>
      </p:sp>
      <p:sp>
        <p:nvSpPr>
          <p:cNvPr id="392594888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Shrive</a:t>
            </a:r>
          </a:p>
        </p:txBody>
      </p:sp>
      <p:sp>
        <p:nvSpPr>
          <p:cNvPr id="1653424930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fshrive2c@msn.com</a:t>
            </a:r>
          </a:p>
        </p:txBody>
      </p:sp>
      <p:sp>
        <p:nvSpPr>
          <p:cNvPr id="100859822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Hermia</a:t>
            </a:r>
          </a:p>
        </p:txBody>
      </p:sp>
      <p:sp>
        <p:nvSpPr>
          <p:cNvPr id="1042603695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Lynd</a:t>
            </a:r>
          </a:p>
        </p:txBody>
      </p:sp>
      <p:sp>
        <p:nvSpPr>
          <p:cNvPr id="491734118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hlynd2d@surveymonkey.com</a:t>
            </a:r>
          </a:p>
        </p:txBody>
      </p:sp>
      <p:sp>
        <p:nvSpPr>
          <p:cNvPr id="357798078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Belia</a:t>
            </a:r>
          </a:p>
        </p:txBody>
      </p:sp>
      <p:sp>
        <p:nvSpPr>
          <p:cNvPr id="79553077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Noto</a:t>
            </a:r>
          </a:p>
        </p:txBody>
      </p:sp>
      <p:sp>
        <p:nvSpPr>
          <p:cNvPr id="485791147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bnoto2e@ucla.edu</a:t>
            </a:r>
          </a:p>
        </p:txBody>
      </p:sp>
      <p:sp>
        <p:nvSpPr>
          <p:cNvPr id="2071961127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Janna</a:t>
            </a:r>
          </a:p>
        </p:txBody>
      </p:sp>
      <p:sp>
        <p:nvSpPr>
          <p:cNvPr id="1914709910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Dumberell</a:t>
            </a:r>
          </a:p>
        </p:txBody>
      </p:sp>
      <p:sp>
        <p:nvSpPr>
          <p:cNvPr id="426237869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jdumberell2f@edublogs.org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060007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638542918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440807814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918753824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Mandi</a:t>
            </a:r>
          </a:p>
        </p:txBody>
      </p:sp>
      <p:sp>
        <p:nvSpPr>
          <p:cNvPr id="1628431356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Schaben</a:t>
            </a:r>
          </a:p>
        </p:txBody>
      </p:sp>
      <p:sp>
        <p:nvSpPr>
          <p:cNvPr id="1023383247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mschaben2g@howstuffworks.com</a:t>
            </a:r>
          </a:p>
        </p:txBody>
      </p:sp>
      <p:sp>
        <p:nvSpPr>
          <p:cNvPr id="1855026717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Myer</a:t>
            </a:r>
          </a:p>
        </p:txBody>
      </p:sp>
      <p:sp>
        <p:nvSpPr>
          <p:cNvPr id="1924205363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Teck</a:t>
            </a:r>
          </a:p>
        </p:txBody>
      </p:sp>
      <p:sp>
        <p:nvSpPr>
          <p:cNvPr id="1824462490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mteck2h@zimbio.com</a:t>
            </a:r>
          </a:p>
        </p:txBody>
      </p:sp>
      <p:sp>
        <p:nvSpPr>
          <p:cNvPr id="750173228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Hally</a:t>
            </a:r>
          </a:p>
        </p:txBody>
      </p:sp>
      <p:sp>
        <p:nvSpPr>
          <p:cNvPr id="1240598073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Naptin</a:t>
            </a:r>
          </a:p>
        </p:txBody>
      </p:sp>
      <p:sp>
        <p:nvSpPr>
          <p:cNvPr id="870347943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hnaptin2i@hibu.com</a:t>
            </a:r>
          </a:p>
        </p:txBody>
      </p:sp>
      <p:sp>
        <p:nvSpPr>
          <p:cNvPr id="662679431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Mendy</a:t>
            </a:r>
          </a:p>
        </p:txBody>
      </p:sp>
      <p:sp>
        <p:nvSpPr>
          <p:cNvPr id="1051795608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Jemison</a:t>
            </a:r>
          </a:p>
        </p:txBody>
      </p:sp>
      <p:sp>
        <p:nvSpPr>
          <p:cNvPr id="1739274937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mjemison2j@imdb.com</a:t>
            </a:r>
          </a:p>
        </p:txBody>
      </p:sp>
      <p:sp>
        <p:nvSpPr>
          <p:cNvPr id="1465794471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Aubrie</a:t>
            </a:r>
          </a:p>
        </p:txBody>
      </p:sp>
      <p:sp>
        <p:nvSpPr>
          <p:cNvPr id="226996572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Fidian</a:t>
            </a:r>
          </a:p>
        </p:txBody>
      </p:sp>
      <p:sp>
        <p:nvSpPr>
          <p:cNvPr id="973464980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afidian2k@youtube.com</a:t>
            </a:r>
          </a:p>
        </p:txBody>
      </p:sp>
      <p:sp>
        <p:nvSpPr>
          <p:cNvPr id="71659167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Ellene</a:t>
            </a:r>
          </a:p>
        </p:txBody>
      </p:sp>
      <p:sp>
        <p:nvSpPr>
          <p:cNvPr id="583060151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Juszczak</a:t>
            </a:r>
          </a:p>
        </p:txBody>
      </p:sp>
      <p:sp>
        <p:nvSpPr>
          <p:cNvPr id="318608098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ejuszczak2l@purevolume.com</a:t>
            </a:r>
          </a:p>
        </p:txBody>
      </p:sp>
      <p:sp>
        <p:nvSpPr>
          <p:cNvPr id="130153580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Flo</a:t>
            </a:r>
          </a:p>
        </p:txBody>
      </p:sp>
      <p:sp>
        <p:nvSpPr>
          <p:cNvPr id="685726621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Lockner</a:t>
            </a:r>
          </a:p>
        </p:txBody>
      </p:sp>
      <p:sp>
        <p:nvSpPr>
          <p:cNvPr id="208582979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flockner2m@unblog.fr</a:t>
            </a:r>
          </a:p>
        </p:txBody>
      </p:sp>
      <p:sp>
        <p:nvSpPr>
          <p:cNvPr id="1929007278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Morie</a:t>
            </a:r>
          </a:p>
        </p:txBody>
      </p:sp>
      <p:sp>
        <p:nvSpPr>
          <p:cNvPr id="2060513281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Winson</a:t>
            </a:r>
          </a:p>
        </p:txBody>
      </p:sp>
      <p:sp>
        <p:nvSpPr>
          <p:cNvPr id="671178613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mwinson2n@abc.net.au</a:t>
            </a:r>
          </a:p>
        </p:txBody>
      </p:sp>
      <p:sp>
        <p:nvSpPr>
          <p:cNvPr id="1373396887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Jud</a:t>
            </a:r>
          </a:p>
        </p:txBody>
      </p:sp>
      <p:sp>
        <p:nvSpPr>
          <p:cNvPr id="1904413218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Barratt</a:t>
            </a:r>
          </a:p>
        </p:txBody>
      </p:sp>
      <p:sp>
        <p:nvSpPr>
          <p:cNvPr id="212774123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jbarratt2o@eventbrite.com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526396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501572162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952364998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233740882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Micheline</a:t>
            </a:r>
          </a:p>
        </p:txBody>
      </p:sp>
      <p:sp>
        <p:nvSpPr>
          <p:cNvPr id="369408595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Lemm</a:t>
            </a:r>
          </a:p>
        </p:txBody>
      </p:sp>
      <p:sp>
        <p:nvSpPr>
          <p:cNvPr id="541408675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mlemm2p@nhs.uk</a:t>
            </a:r>
          </a:p>
        </p:txBody>
      </p:sp>
      <p:sp>
        <p:nvSpPr>
          <p:cNvPr id="567554276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Lucien</a:t>
            </a:r>
          </a:p>
        </p:txBody>
      </p:sp>
      <p:sp>
        <p:nvSpPr>
          <p:cNvPr id="1477513862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Juza</a:t>
            </a:r>
          </a:p>
        </p:txBody>
      </p:sp>
      <p:sp>
        <p:nvSpPr>
          <p:cNvPr id="1811213813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ljuza2q@earthlink.net</a:t>
            </a:r>
          </a:p>
        </p:txBody>
      </p:sp>
      <p:sp>
        <p:nvSpPr>
          <p:cNvPr id="1658154253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Beck</a:t>
            </a:r>
          </a:p>
        </p:txBody>
      </p:sp>
      <p:sp>
        <p:nvSpPr>
          <p:cNvPr id="1652961955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Bagnold</a:t>
            </a:r>
          </a:p>
        </p:txBody>
      </p:sp>
      <p:sp>
        <p:nvSpPr>
          <p:cNvPr id="852724055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bbagnold2r@google.com.br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983553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2071019492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431658954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29712551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Sigfrid</a:t>
            </a:r>
          </a:p>
        </p:txBody>
      </p:sp>
      <p:sp>
        <p:nvSpPr>
          <p:cNvPr id="2002380081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Falloon</a:t>
            </a:r>
          </a:p>
        </p:txBody>
      </p:sp>
      <p:sp>
        <p:nvSpPr>
          <p:cNvPr id="86342177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sfalloon7@ifeng.com</a:t>
            </a:r>
          </a:p>
        </p:txBody>
      </p:sp>
      <p:sp>
        <p:nvSpPr>
          <p:cNvPr id="1223469448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Terrie</a:t>
            </a:r>
          </a:p>
        </p:txBody>
      </p:sp>
      <p:sp>
        <p:nvSpPr>
          <p:cNvPr id="1644574826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Cleyburn</a:t>
            </a:r>
          </a:p>
        </p:txBody>
      </p:sp>
      <p:sp>
        <p:nvSpPr>
          <p:cNvPr id="1523460470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tcleyburn8@bbc.co.uk</a:t>
            </a:r>
          </a:p>
        </p:txBody>
      </p:sp>
      <p:sp>
        <p:nvSpPr>
          <p:cNvPr id="1955902588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Romy</a:t>
            </a:r>
          </a:p>
        </p:txBody>
      </p:sp>
      <p:sp>
        <p:nvSpPr>
          <p:cNvPr id="1494872975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Carnson</a:t>
            </a:r>
          </a:p>
        </p:txBody>
      </p:sp>
      <p:sp>
        <p:nvSpPr>
          <p:cNvPr id="177165742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rcarnson9@prnewswire.com</a:t>
            </a:r>
          </a:p>
        </p:txBody>
      </p:sp>
      <p:sp>
        <p:nvSpPr>
          <p:cNvPr id="564217872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Rebekah</a:t>
            </a:r>
          </a:p>
        </p:txBody>
      </p:sp>
      <p:sp>
        <p:nvSpPr>
          <p:cNvPr id="1883717388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Greep</a:t>
            </a:r>
          </a:p>
        </p:txBody>
      </p:sp>
      <p:sp>
        <p:nvSpPr>
          <p:cNvPr id="1716797184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rgreepa@eepurl.com</a:t>
            </a:r>
          </a:p>
        </p:txBody>
      </p:sp>
      <p:sp>
        <p:nvSpPr>
          <p:cNvPr id="369501249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Broddy</a:t>
            </a:r>
          </a:p>
        </p:txBody>
      </p:sp>
      <p:sp>
        <p:nvSpPr>
          <p:cNvPr id="1028398937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Webland</a:t>
            </a:r>
          </a:p>
        </p:txBody>
      </p:sp>
      <p:sp>
        <p:nvSpPr>
          <p:cNvPr id="1958410403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bweblandb@squarespace.com</a:t>
            </a:r>
          </a:p>
        </p:txBody>
      </p:sp>
      <p:sp>
        <p:nvSpPr>
          <p:cNvPr id="860972299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Rebbecca</a:t>
            </a:r>
          </a:p>
        </p:txBody>
      </p:sp>
      <p:sp>
        <p:nvSpPr>
          <p:cNvPr id="349334284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Canti</a:t>
            </a:r>
          </a:p>
        </p:txBody>
      </p:sp>
      <p:sp>
        <p:nvSpPr>
          <p:cNvPr id="1228478488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rcantic@cbsnews.com</a:t>
            </a:r>
          </a:p>
        </p:txBody>
      </p:sp>
      <p:sp>
        <p:nvSpPr>
          <p:cNvPr id="1793433212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Pattie</a:t>
            </a:r>
          </a:p>
        </p:txBody>
      </p:sp>
      <p:sp>
        <p:nvSpPr>
          <p:cNvPr id="1378146070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Braney</a:t>
            </a:r>
          </a:p>
        </p:txBody>
      </p:sp>
      <p:sp>
        <p:nvSpPr>
          <p:cNvPr id="1437158485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pbraneyd@cdbaby.com</a:t>
            </a:r>
          </a:p>
        </p:txBody>
      </p:sp>
      <p:sp>
        <p:nvSpPr>
          <p:cNvPr id="1414625056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Joane</a:t>
            </a:r>
          </a:p>
        </p:txBody>
      </p:sp>
      <p:sp>
        <p:nvSpPr>
          <p:cNvPr id="302056872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Lorenzini</a:t>
            </a:r>
          </a:p>
        </p:txBody>
      </p:sp>
      <p:sp>
        <p:nvSpPr>
          <p:cNvPr id="1718217881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jlorenzinie@engadget.com</a:t>
            </a:r>
          </a:p>
        </p:txBody>
      </p:sp>
      <p:sp>
        <p:nvSpPr>
          <p:cNvPr id="2034094053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Lorinda</a:t>
            </a:r>
          </a:p>
        </p:txBody>
      </p:sp>
      <p:sp>
        <p:nvSpPr>
          <p:cNvPr id="646598549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Mowles</a:t>
            </a:r>
          </a:p>
        </p:txBody>
      </p:sp>
      <p:sp>
        <p:nvSpPr>
          <p:cNvPr id="1010578089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lmowlesf@fda.gov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01715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38648626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984932361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725313299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Wake</a:t>
            </a:r>
          </a:p>
        </p:txBody>
      </p:sp>
      <p:sp>
        <p:nvSpPr>
          <p:cNvPr id="2115115619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McGillivray</a:t>
            </a:r>
          </a:p>
        </p:txBody>
      </p:sp>
      <p:sp>
        <p:nvSpPr>
          <p:cNvPr id="300530360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wmcgillivrayg@dion.ne.jp</a:t>
            </a:r>
          </a:p>
        </p:txBody>
      </p:sp>
      <p:sp>
        <p:nvSpPr>
          <p:cNvPr id="444421486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Jammal</a:t>
            </a:r>
          </a:p>
        </p:txBody>
      </p:sp>
      <p:sp>
        <p:nvSpPr>
          <p:cNvPr id="1787734733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Trewhella</a:t>
            </a:r>
          </a:p>
        </p:txBody>
      </p:sp>
      <p:sp>
        <p:nvSpPr>
          <p:cNvPr id="69301501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jtrewhellah@prweb.com</a:t>
            </a:r>
          </a:p>
        </p:txBody>
      </p:sp>
      <p:sp>
        <p:nvSpPr>
          <p:cNvPr id="1489052347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Elaina</a:t>
            </a:r>
          </a:p>
        </p:txBody>
      </p:sp>
      <p:sp>
        <p:nvSpPr>
          <p:cNvPr id="686283496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Hinken</a:t>
            </a:r>
          </a:p>
        </p:txBody>
      </p:sp>
      <p:sp>
        <p:nvSpPr>
          <p:cNvPr id="933287419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ehinkeni@stanford.edu</a:t>
            </a:r>
          </a:p>
        </p:txBody>
      </p:sp>
      <p:sp>
        <p:nvSpPr>
          <p:cNvPr id="950651246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Mattie</a:t>
            </a:r>
          </a:p>
        </p:txBody>
      </p:sp>
      <p:sp>
        <p:nvSpPr>
          <p:cNvPr id="1764552762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Perse</a:t>
            </a:r>
          </a:p>
        </p:txBody>
      </p:sp>
      <p:sp>
        <p:nvSpPr>
          <p:cNvPr id="2139768685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mpersej@boston.com</a:t>
            </a:r>
          </a:p>
        </p:txBody>
      </p:sp>
      <p:sp>
        <p:nvSpPr>
          <p:cNvPr id="1320438378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Colas</a:t>
            </a:r>
          </a:p>
        </p:txBody>
      </p:sp>
      <p:sp>
        <p:nvSpPr>
          <p:cNvPr id="950016107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Steenson</a:t>
            </a:r>
          </a:p>
        </p:txBody>
      </p:sp>
      <p:sp>
        <p:nvSpPr>
          <p:cNvPr id="914588261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csteensonk@arstechnica.com</a:t>
            </a:r>
          </a:p>
        </p:txBody>
      </p:sp>
      <p:sp>
        <p:nvSpPr>
          <p:cNvPr id="455023351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Damaris</a:t>
            </a:r>
          </a:p>
        </p:txBody>
      </p:sp>
      <p:sp>
        <p:nvSpPr>
          <p:cNvPr id="1997858020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Diche</a:t>
            </a:r>
          </a:p>
        </p:txBody>
      </p:sp>
      <p:sp>
        <p:nvSpPr>
          <p:cNvPr id="1339021613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ddichel@nytimes.com</a:t>
            </a:r>
          </a:p>
        </p:txBody>
      </p:sp>
      <p:sp>
        <p:nvSpPr>
          <p:cNvPr id="1702226459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Simonette</a:t>
            </a:r>
          </a:p>
        </p:txBody>
      </p:sp>
      <p:sp>
        <p:nvSpPr>
          <p:cNvPr id="106859744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Seden</a:t>
            </a:r>
          </a:p>
        </p:txBody>
      </p:sp>
      <p:sp>
        <p:nvSpPr>
          <p:cNvPr id="1446865675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ssedenm@wikispaces.com</a:t>
            </a:r>
          </a:p>
        </p:txBody>
      </p:sp>
      <p:sp>
        <p:nvSpPr>
          <p:cNvPr id="1728759376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Ardene</a:t>
            </a:r>
          </a:p>
        </p:txBody>
      </p:sp>
      <p:sp>
        <p:nvSpPr>
          <p:cNvPr id="770035096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Ensten</a:t>
            </a:r>
          </a:p>
        </p:txBody>
      </p:sp>
      <p:sp>
        <p:nvSpPr>
          <p:cNvPr id="1605270856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aenstenn@gizmodo.com</a:t>
            </a:r>
          </a:p>
        </p:txBody>
      </p:sp>
      <p:sp>
        <p:nvSpPr>
          <p:cNvPr id="1660297349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Jerrome</a:t>
            </a:r>
          </a:p>
        </p:txBody>
      </p:sp>
      <p:sp>
        <p:nvSpPr>
          <p:cNvPr id="1400853197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Crampsy</a:t>
            </a:r>
          </a:p>
        </p:txBody>
      </p:sp>
      <p:sp>
        <p:nvSpPr>
          <p:cNvPr id="1358285879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jcrampsyo@usa.gov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708828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800868930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08829762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2023128270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Averil</a:t>
            </a:r>
          </a:p>
        </p:txBody>
      </p:sp>
      <p:sp>
        <p:nvSpPr>
          <p:cNvPr id="1767955407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Pifford</a:t>
            </a:r>
          </a:p>
        </p:txBody>
      </p:sp>
      <p:sp>
        <p:nvSpPr>
          <p:cNvPr id="608396027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apiffordp@bluehost.com</a:t>
            </a:r>
          </a:p>
        </p:txBody>
      </p:sp>
      <p:sp>
        <p:nvSpPr>
          <p:cNvPr id="1178559677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Cornela</a:t>
            </a:r>
          </a:p>
        </p:txBody>
      </p:sp>
      <p:sp>
        <p:nvSpPr>
          <p:cNvPr id="226758840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Gerhts</a:t>
            </a:r>
          </a:p>
        </p:txBody>
      </p:sp>
      <p:sp>
        <p:nvSpPr>
          <p:cNvPr id="1649744996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cgerhtsq@vistaprint.com</a:t>
            </a:r>
          </a:p>
        </p:txBody>
      </p:sp>
      <p:sp>
        <p:nvSpPr>
          <p:cNvPr id="1572793967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Herschel</a:t>
            </a:r>
          </a:p>
        </p:txBody>
      </p:sp>
      <p:sp>
        <p:nvSpPr>
          <p:cNvPr id="1612280809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Sandels</a:t>
            </a:r>
          </a:p>
        </p:txBody>
      </p:sp>
      <p:sp>
        <p:nvSpPr>
          <p:cNvPr id="1303756418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hsandelsr@hexun.com</a:t>
            </a:r>
          </a:p>
        </p:txBody>
      </p:sp>
      <p:sp>
        <p:nvSpPr>
          <p:cNvPr id="122240364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Neda</a:t>
            </a:r>
          </a:p>
        </p:txBody>
      </p:sp>
      <p:sp>
        <p:nvSpPr>
          <p:cNvPr id="758015612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Ren</a:t>
            </a:r>
          </a:p>
        </p:txBody>
      </p:sp>
      <p:sp>
        <p:nvSpPr>
          <p:cNvPr id="109301259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nrens@unblog.fr</a:t>
            </a:r>
          </a:p>
        </p:txBody>
      </p:sp>
      <p:sp>
        <p:nvSpPr>
          <p:cNvPr id="1713517047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Pierson</a:t>
            </a:r>
          </a:p>
        </p:txBody>
      </p:sp>
      <p:sp>
        <p:nvSpPr>
          <p:cNvPr id="684638722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Scarlin</a:t>
            </a:r>
          </a:p>
        </p:txBody>
      </p:sp>
      <p:sp>
        <p:nvSpPr>
          <p:cNvPr id="1980587233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pscarlint@facebook.com</a:t>
            </a:r>
          </a:p>
        </p:txBody>
      </p:sp>
      <p:sp>
        <p:nvSpPr>
          <p:cNvPr id="1852188605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Odey</a:t>
            </a:r>
          </a:p>
        </p:txBody>
      </p:sp>
      <p:sp>
        <p:nvSpPr>
          <p:cNvPr id="431754767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Kitchinghan</a:t>
            </a:r>
          </a:p>
        </p:txBody>
      </p:sp>
      <p:sp>
        <p:nvSpPr>
          <p:cNvPr id="1195114984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okitchinghanu@dion.ne.jp</a:t>
            </a:r>
          </a:p>
        </p:txBody>
      </p:sp>
      <p:sp>
        <p:nvSpPr>
          <p:cNvPr id="1531623354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Liane</a:t>
            </a:r>
          </a:p>
        </p:txBody>
      </p:sp>
      <p:sp>
        <p:nvSpPr>
          <p:cNvPr id="72235169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Nickell</a:t>
            </a:r>
          </a:p>
        </p:txBody>
      </p:sp>
      <p:sp>
        <p:nvSpPr>
          <p:cNvPr id="2105250385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lnickellv@fotki.com</a:t>
            </a:r>
          </a:p>
        </p:txBody>
      </p:sp>
      <p:sp>
        <p:nvSpPr>
          <p:cNvPr id="1525673815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Laurice</a:t>
            </a:r>
          </a:p>
        </p:txBody>
      </p:sp>
      <p:sp>
        <p:nvSpPr>
          <p:cNvPr id="1419142359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Regi</a:t>
            </a:r>
          </a:p>
        </p:txBody>
      </p:sp>
      <p:sp>
        <p:nvSpPr>
          <p:cNvPr id="568907220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lregiw@people.com.cn</a:t>
            </a:r>
          </a:p>
        </p:txBody>
      </p:sp>
      <p:sp>
        <p:nvSpPr>
          <p:cNvPr id="10498722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Jeddy</a:t>
            </a:r>
          </a:p>
        </p:txBody>
      </p:sp>
      <p:sp>
        <p:nvSpPr>
          <p:cNvPr id="630255798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Kiljan</a:t>
            </a:r>
          </a:p>
        </p:txBody>
      </p:sp>
      <p:sp>
        <p:nvSpPr>
          <p:cNvPr id="1120372751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jkiljanx@shinystat.com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487734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609399002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07344294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2023528085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Birdie</a:t>
            </a:r>
          </a:p>
        </p:txBody>
      </p:sp>
      <p:sp>
        <p:nvSpPr>
          <p:cNvPr id="1760916339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Broadbury</a:t>
            </a:r>
          </a:p>
        </p:txBody>
      </p:sp>
      <p:sp>
        <p:nvSpPr>
          <p:cNvPr id="1494272727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bbroadburyy@guardian.co.uk</a:t>
            </a:r>
          </a:p>
        </p:txBody>
      </p:sp>
      <p:sp>
        <p:nvSpPr>
          <p:cNvPr id="1884416146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Dimitri</a:t>
            </a:r>
          </a:p>
        </p:txBody>
      </p:sp>
      <p:sp>
        <p:nvSpPr>
          <p:cNvPr id="1818615859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Gourlay</a:t>
            </a:r>
          </a:p>
        </p:txBody>
      </p:sp>
      <p:sp>
        <p:nvSpPr>
          <p:cNvPr id="801667111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dgourlayz@constantcontact.com</a:t>
            </a:r>
          </a:p>
        </p:txBody>
      </p:sp>
      <p:sp>
        <p:nvSpPr>
          <p:cNvPr id="1884375419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Hannie</a:t>
            </a:r>
          </a:p>
        </p:txBody>
      </p:sp>
      <p:sp>
        <p:nvSpPr>
          <p:cNvPr id="255539867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Jachimiak</a:t>
            </a:r>
          </a:p>
        </p:txBody>
      </p:sp>
      <p:sp>
        <p:nvSpPr>
          <p:cNvPr id="1285306167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hjachimiak10@deviantart.com</a:t>
            </a:r>
          </a:p>
        </p:txBody>
      </p:sp>
      <p:sp>
        <p:nvSpPr>
          <p:cNvPr id="553220035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Jay</a:t>
            </a:r>
          </a:p>
        </p:txBody>
      </p:sp>
      <p:sp>
        <p:nvSpPr>
          <p:cNvPr id="1520039990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Devorill</a:t>
            </a:r>
          </a:p>
        </p:txBody>
      </p:sp>
      <p:sp>
        <p:nvSpPr>
          <p:cNvPr id="203488796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jdevorill11@techcrunch.com</a:t>
            </a:r>
          </a:p>
        </p:txBody>
      </p:sp>
      <p:sp>
        <p:nvSpPr>
          <p:cNvPr id="564679968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Olenolin</a:t>
            </a:r>
          </a:p>
        </p:txBody>
      </p:sp>
      <p:sp>
        <p:nvSpPr>
          <p:cNvPr id="1241803193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Braysher</a:t>
            </a:r>
          </a:p>
        </p:txBody>
      </p:sp>
      <p:sp>
        <p:nvSpPr>
          <p:cNvPr id="1607037063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obraysher12@github.com</a:t>
            </a:r>
          </a:p>
        </p:txBody>
      </p:sp>
      <p:sp>
        <p:nvSpPr>
          <p:cNvPr id="1410508156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Jennette</a:t>
            </a:r>
          </a:p>
        </p:txBody>
      </p:sp>
      <p:sp>
        <p:nvSpPr>
          <p:cNvPr id="938535819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Wardale</a:t>
            </a:r>
          </a:p>
        </p:txBody>
      </p:sp>
      <p:sp>
        <p:nvSpPr>
          <p:cNvPr id="1590691181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jwardale13@webeden.co.uk</a:t>
            </a:r>
          </a:p>
        </p:txBody>
      </p:sp>
      <p:sp>
        <p:nvSpPr>
          <p:cNvPr id="1242106744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Kathy</a:t>
            </a:r>
          </a:p>
        </p:txBody>
      </p:sp>
      <p:sp>
        <p:nvSpPr>
          <p:cNvPr id="191983104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Grainger</a:t>
            </a:r>
          </a:p>
        </p:txBody>
      </p:sp>
      <p:sp>
        <p:nvSpPr>
          <p:cNvPr id="997023830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kgrainger14@artisteer.com</a:t>
            </a:r>
          </a:p>
        </p:txBody>
      </p:sp>
      <p:sp>
        <p:nvSpPr>
          <p:cNvPr id="1699279163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Dorelia</a:t>
            </a:r>
          </a:p>
        </p:txBody>
      </p:sp>
      <p:sp>
        <p:nvSpPr>
          <p:cNvPr id="1738044449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Gair</a:t>
            </a:r>
          </a:p>
        </p:txBody>
      </p:sp>
      <p:sp>
        <p:nvSpPr>
          <p:cNvPr id="1738086332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dgair15@goo.ne.jp</a:t>
            </a:r>
          </a:p>
        </p:txBody>
      </p:sp>
      <p:sp>
        <p:nvSpPr>
          <p:cNvPr id="933668041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Derwin</a:t>
            </a:r>
          </a:p>
        </p:txBody>
      </p:sp>
      <p:sp>
        <p:nvSpPr>
          <p:cNvPr id="365251119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Self</a:t>
            </a:r>
          </a:p>
        </p:txBody>
      </p:sp>
      <p:sp>
        <p:nvSpPr>
          <p:cNvPr id="827858378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dself16@netlog.com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95946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475117397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595198658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379794218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Anne-corinne</a:t>
            </a:r>
          </a:p>
        </p:txBody>
      </p:sp>
      <p:sp>
        <p:nvSpPr>
          <p:cNvPr id="1386998111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Bediss</a:t>
            </a:r>
          </a:p>
        </p:txBody>
      </p:sp>
      <p:sp>
        <p:nvSpPr>
          <p:cNvPr id="1129383744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abediss17@nifty.com</a:t>
            </a:r>
          </a:p>
        </p:txBody>
      </p:sp>
      <p:sp>
        <p:nvSpPr>
          <p:cNvPr id="818831866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Armstrong</a:t>
            </a:r>
          </a:p>
        </p:txBody>
      </p:sp>
      <p:sp>
        <p:nvSpPr>
          <p:cNvPr id="220667492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Pietersma</a:t>
            </a:r>
          </a:p>
        </p:txBody>
      </p:sp>
      <p:sp>
        <p:nvSpPr>
          <p:cNvPr id="4976526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apietersma18@ftc.gov</a:t>
            </a:r>
          </a:p>
        </p:txBody>
      </p:sp>
      <p:sp>
        <p:nvSpPr>
          <p:cNvPr id="1265341376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Willabella</a:t>
            </a:r>
          </a:p>
        </p:txBody>
      </p:sp>
      <p:sp>
        <p:nvSpPr>
          <p:cNvPr id="149551846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Olivello</a:t>
            </a:r>
          </a:p>
        </p:txBody>
      </p:sp>
      <p:sp>
        <p:nvSpPr>
          <p:cNvPr id="1023934881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wolivello19@hexun.com</a:t>
            </a:r>
          </a:p>
        </p:txBody>
      </p:sp>
      <p:sp>
        <p:nvSpPr>
          <p:cNvPr id="1658895889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Abigael</a:t>
            </a:r>
          </a:p>
        </p:txBody>
      </p:sp>
      <p:sp>
        <p:nvSpPr>
          <p:cNvPr id="1971508254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Annakin</a:t>
            </a:r>
          </a:p>
        </p:txBody>
      </p:sp>
      <p:sp>
        <p:nvSpPr>
          <p:cNvPr id="846937730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aannakin1a@shutterfly.com</a:t>
            </a:r>
          </a:p>
        </p:txBody>
      </p:sp>
      <p:sp>
        <p:nvSpPr>
          <p:cNvPr id="1333998693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Gerhardt</a:t>
            </a:r>
          </a:p>
        </p:txBody>
      </p:sp>
      <p:sp>
        <p:nvSpPr>
          <p:cNvPr id="687082418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Stoffers</a:t>
            </a:r>
          </a:p>
        </p:txBody>
      </p:sp>
      <p:sp>
        <p:nvSpPr>
          <p:cNvPr id="1261770902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gstoffers1b@nbcnews.com</a:t>
            </a:r>
          </a:p>
        </p:txBody>
      </p:sp>
      <p:sp>
        <p:nvSpPr>
          <p:cNvPr id="542224476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Melonie</a:t>
            </a:r>
          </a:p>
        </p:txBody>
      </p:sp>
      <p:sp>
        <p:nvSpPr>
          <p:cNvPr id="1990694959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Kubiak</a:t>
            </a:r>
          </a:p>
        </p:txBody>
      </p:sp>
      <p:sp>
        <p:nvSpPr>
          <p:cNvPr id="2114364626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mkubiak1c@foxnews.com</a:t>
            </a:r>
          </a:p>
        </p:txBody>
      </p:sp>
      <p:sp>
        <p:nvSpPr>
          <p:cNvPr id="487911980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Alene</a:t>
            </a:r>
          </a:p>
        </p:txBody>
      </p:sp>
      <p:sp>
        <p:nvSpPr>
          <p:cNvPr id="820667010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Stebbins</a:t>
            </a:r>
          </a:p>
        </p:txBody>
      </p:sp>
      <p:sp>
        <p:nvSpPr>
          <p:cNvPr id="2059858512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astebbins1d@nationalgeographic.com</a:t>
            </a:r>
          </a:p>
        </p:txBody>
      </p:sp>
      <p:sp>
        <p:nvSpPr>
          <p:cNvPr id="833485294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Joelynn</a:t>
            </a:r>
          </a:p>
        </p:txBody>
      </p:sp>
      <p:sp>
        <p:nvSpPr>
          <p:cNvPr id="185792613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Grishukhin</a:t>
            </a:r>
          </a:p>
        </p:txBody>
      </p:sp>
      <p:sp>
        <p:nvSpPr>
          <p:cNvPr id="1745839607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jgrishukhin1e@admin.ch</a:t>
            </a:r>
          </a:p>
        </p:txBody>
      </p:sp>
      <p:sp>
        <p:nvSpPr>
          <p:cNvPr id="630607572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Margaretha</a:t>
            </a:r>
          </a:p>
        </p:txBody>
      </p:sp>
      <p:sp>
        <p:nvSpPr>
          <p:cNvPr id="2066395393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Lowdeane</a:t>
            </a:r>
          </a:p>
        </p:txBody>
      </p:sp>
      <p:sp>
        <p:nvSpPr>
          <p:cNvPr id="1743241169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mlowdeane1f@gnu.org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070663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663258279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303337339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401374760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Shaun</a:t>
            </a:r>
          </a:p>
        </p:txBody>
      </p:sp>
      <p:sp>
        <p:nvSpPr>
          <p:cNvPr id="1100918436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Baseggio</a:t>
            </a:r>
          </a:p>
        </p:txBody>
      </p:sp>
      <p:sp>
        <p:nvSpPr>
          <p:cNvPr id="951162438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sbaseggio1g@eepurl.com</a:t>
            </a:r>
          </a:p>
        </p:txBody>
      </p:sp>
      <p:sp>
        <p:nvSpPr>
          <p:cNvPr id="266495146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Leelah</a:t>
            </a:r>
          </a:p>
        </p:txBody>
      </p:sp>
      <p:sp>
        <p:nvSpPr>
          <p:cNvPr id="2072729152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Rudeyeard</a:t>
            </a:r>
          </a:p>
        </p:txBody>
      </p:sp>
      <p:sp>
        <p:nvSpPr>
          <p:cNvPr id="1330916379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lrudeyeard1h@ca.gov</a:t>
            </a:r>
          </a:p>
        </p:txBody>
      </p:sp>
      <p:sp>
        <p:nvSpPr>
          <p:cNvPr id="2070122513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Inigo</a:t>
            </a:r>
          </a:p>
        </p:txBody>
      </p:sp>
      <p:sp>
        <p:nvSpPr>
          <p:cNvPr id="1731755235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Wallice</a:t>
            </a:r>
          </a:p>
        </p:txBody>
      </p:sp>
      <p:sp>
        <p:nvSpPr>
          <p:cNvPr id="1184898834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iwallice1i@sciencedirect.com</a:t>
            </a:r>
          </a:p>
        </p:txBody>
      </p:sp>
      <p:sp>
        <p:nvSpPr>
          <p:cNvPr id="687523625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Daisie</a:t>
            </a:r>
          </a:p>
        </p:txBody>
      </p:sp>
      <p:sp>
        <p:nvSpPr>
          <p:cNvPr id="1342056767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Oake</a:t>
            </a:r>
          </a:p>
        </p:txBody>
      </p:sp>
      <p:sp>
        <p:nvSpPr>
          <p:cNvPr id="1803918151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doake1j@imgur.com</a:t>
            </a:r>
          </a:p>
        </p:txBody>
      </p:sp>
      <p:sp>
        <p:nvSpPr>
          <p:cNvPr id="756765098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Robinia</a:t>
            </a:r>
          </a:p>
        </p:txBody>
      </p:sp>
      <p:sp>
        <p:nvSpPr>
          <p:cNvPr id="1403394223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Shirtliff</a:t>
            </a:r>
          </a:p>
        </p:txBody>
      </p:sp>
      <p:sp>
        <p:nvSpPr>
          <p:cNvPr id="1840215093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rshirtliff1k@drupal.org</a:t>
            </a:r>
          </a:p>
        </p:txBody>
      </p:sp>
      <p:sp>
        <p:nvSpPr>
          <p:cNvPr id="708285796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Emilia</a:t>
            </a:r>
          </a:p>
        </p:txBody>
      </p:sp>
      <p:sp>
        <p:nvSpPr>
          <p:cNvPr id="1565919113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Cheney</a:t>
            </a:r>
          </a:p>
        </p:txBody>
      </p:sp>
      <p:sp>
        <p:nvSpPr>
          <p:cNvPr id="1045831660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echeney1l@devhub.com</a:t>
            </a:r>
          </a:p>
        </p:txBody>
      </p:sp>
      <p:sp>
        <p:nvSpPr>
          <p:cNvPr id="684645071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Nicolis</a:t>
            </a:r>
          </a:p>
        </p:txBody>
      </p:sp>
      <p:sp>
        <p:nvSpPr>
          <p:cNvPr id="1053095431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Forster</a:t>
            </a:r>
          </a:p>
        </p:txBody>
      </p:sp>
      <p:sp>
        <p:nvSpPr>
          <p:cNvPr id="1405338649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nforster1m@imgur.com</a:t>
            </a:r>
          </a:p>
        </p:txBody>
      </p:sp>
      <p:sp>
        <p:nvSpPr>
          <p:cNvPr id="1566836978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Garrot</a:t>
            </a:r>
          </a:p>
        </p:txBody>
      </p:sp>
      <p:sp>
        <p:nvSpPr>
          <p:cNvPr id="52603187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Eton</a:t>
            </a:r>
          </a:p>
        </p:txBody>
      </p:sp>
      <p:sp>
        <p:nvSpPr>
          <p:cNvPr id="449774494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geton1n@g.co</a:t>
            </a:r>
          </a:p>
        </p:txBody>
      </p:sp>
      <p:sp>
        <p:nvSpPr>
          <p:cNvPr id="1474424786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Colas</a:t>
            </a:r>
          </a:p>
        </p:txBody>
      </p:sp>
      <p:sp>
        <p:nvSpPr>
          <p:cNvPr id="708791876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Marden</a:t>
            </a:r>
          </a:p>
        </p:txBody>
      </p:sp>
      <p:sp>
        <p:nvSpPr>
          <p:cNvPr id="1019351297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cmarden1o@comcast.net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604916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04127895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453981307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2052044726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Jemmy</a:t>
            </a:r>
          </a:p>
        </p:txBody>
      </p:sp>
      <p:sp>
        <p:nvSpPr>
          <p:cNvPr id="1028422285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Ingleby</a:t>
            </a:r>
          </a:p>
        </p:txBody>
      </p:sp>
      <p:sp>
        <p:nvSpPr>
          <p:cNvPr id="489996502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jingleby1p@google.co.uk</a:t>
            </a:r>
          </a:p>
        </p:txBody>
      </p:sp>
      <p:sp>
        <p:nvSpPr>
          <p:cNvPr id="83341101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Sheila-kathryn</a:t>
            </a:r>
          </a:p>
        </p:txBody>
      </p:sp>
      <p:sp>
        <p:nvSpPr>
          <p:cNvPr id="50485762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Hedditch</a:t>
            </a:r>
          </a:p>
        </p:txBody>
      </p:sp>
      <p:sp>
        <p:nvSpPr>
          <p:cNvPr id="1573179645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shedditch1q@acquirethisname.com</a:t>
            </a:r>
          </a:p>
        </p:txBody>
      </p:sp>
      <p:sp>
        <p:nvSpPr>
          <p:cNvPr id="1724750307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Salvador</a:t>
            </a:r>
          </a:p>
        </p:txBody>
      </p:sp>
      <p:sp>
        <p:nvSpPr>
          <p:cNvPr id="1610276048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Marklund</a:t>
            </a:r>
          </a:p>
        </p:txBody>
      </p:sp>
      <p:sp>
        <p:nvSpPr>
          <p:cNvPr id="1312382823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smarklund1r@si.edu</a:t>
            </a:r>
          </a:p>
        </p:txBody>
      </p:sp>
      <p:sp>
        <p:nvSpPr>
          <p:cNvPr id="889273701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Michelina</a:t>
            </a:r>
          </a:p>
        </p:txBody>
      </p:sp>
      <p:sp>
        <p:nvSpPr>
          <p:cNvPr id="1057597607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McIlwaine</a:t>
            </a:r>
          </a:p>
        </p:txBody>
      </p:sp>
      <p:sp>
        <p:nvSpPr>
          <p:cNvPr id="907870154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mmcilwaine1s@boston.com</a:t>
            </a:r>
          </a:p>
        </p:txBody>
      </p:sp>
      <p:sp>
        <p:nvSpPr>
          <p:cNvPr id="853167113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Michal</a:t>
            </a:r>
          </a:p>
        </p:txBody>
      </p:sp>
      <p:sp>
        <p:nvSpPr>
          <p:cNvPr id="244098338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Ghio</a:t>
            </a:r>
          </a:p>
        </p:txBody>
      </p:sp>
      <p:sp>
        <p:nvSpPr>
          <p:cNvPr id="2083682500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mghio1t@seattletimes.com</a:t>
            </a:r>
          </a:p>
        </p:txBody>
      </p:sp>
      <p:sp>
        <p:nvSpPr>
          <p:cNvPr id="763439655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Heather</a:t>
            </a:r>
          </a:p>
        </p:txBody>
      </p:sp>
      <p:sp>
        <p:nvSpPr>
          <p:cNvPr id="1297842586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Nolli</a:t>
            </a:r>
          </a:p>
        </p:txBody>
      </p:sp>
      <p:sp>
        <p:nvSpPr>
          <p:cNvPr id="647334054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hnolli1u@twitpic.com</a:t>
            </a:r>
          </a:p>
        </p:txBody>
      </p:sp>
      <p:sp>
        <p:nvSpPr>
          <p:cNvPr id="1225666792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Hayyim</a:t>
            </a:r>
          </a:p>
        </p:txBody>
      </p:sp>
      <p:sp>
        <p:nvSpPr>
          <p:cNvPr id="1836772348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Espinho</a:t>
            </a:r>
          </a:p>
        </p:txBody>
      </p:sp>
      <p:sp>
        <p:nvSpPr>
          <p:cNvPr id="2084364440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hespinho1v@cmu.edu</a:t>
            </a:r>
          </a:p>
        </p:txBody>
      </p:sp>
      <p:sp>
        <p:nvSpPr>
          <p:cNvPr id="1994819329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Rosette</a:t>
            </a:r>
          </a:p>
        </p:txBody>
      </p:sp>
      <p:sp>
        <p:nvSpPr>
          <p:cNvPr id="1322741829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Ackrill</a:t>
            </a:r>
          </a:p>
        </p:txBody>
      </p:sp>
      <p:sp>
        <p:nvSpPr>
          <p:cNvPr id="1950893928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rackrill1w@flickr.com</a:t>
            </a:r>
          </a:p>
        </p:txBody>
      </p:sp>
      <p:sp>
        <p:nvSpPr>
          <p:cNvPr id="1877692761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Ward</a:t>
            </a:r>
          </a:p>
        </p:txBody>
      </p:sp>
      <p:sp>
        <p:nvSpPr>
          <p:cNvPr id="762780970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Silburn</a:t>
            </a:r>
          </a:p>
        </p:txBody>
      </p:sp>
      <p:sp>
        <p:nvSpPr>
          <p:cNvPr id="1482098073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wsilburn1x@noaa.gov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700796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539739646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313691617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777447548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Dayna</a:t>
            </a:r>
          </a:p>
        </p:txBody>
      </p:sp>
      <p:sp>
        <p:nvSpPr>
          <p:cNvPr id="1399726784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Tome</a:t>
            </a:r>
          </a:p>
        </p:txBody>
      </p:sp>
      <p:sp>
        <p:nvSpPr>
          <p:cNvPr id="1018752556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dtome1y@uol.com.br</a:t>
            </a:r>
          </a:p>
        </p:txBody>
      </p:sp>
      <p:sp>
        <p:nvSpPr>
          <p:cNvPr id="409879557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Far</a:t>
            </a:r>
          </a:p>
        </p:txBody>
      </p:sp>
      <p:sp>
        <p:nvSpPr>
          <p:cNvPr id="31611516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Yeliashev</a:t>
            </a:r>
          </a:p>
        </p:txBody>
      </p:sp>
      <p:sp>
        <p:nvSpPr>
          <p:cNvPr id="599265442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fyeliashev1z@economist.com</a:t>
            </a:r>
          </a:p>
        </p:txBody>
      </p:sp>
      <p:sp>
        <p:nvSpPr>
          <p:cNvPr id="1485456247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Mindy</a:t>
            </a:r>
          </a:p>
        </p:txBody>
      </p:sp>
      <p:sp>
        <p:nvSpPr>
          <p:cNvPr id="850291215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Leal</a:t>
            </a:r>
          </a:p>
        </p:txBody>
      </p:sp>
      <p:sp>
        <p:nvSpPr>
          <p:cNvPr id="554493852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mleal20@trellian.com</a:t>
            </a:r>
          </a:p>
        </p:txBody>
      </p:sp>
      <p:sp>
        <p:nvSpPr>
          <p:cNvPr id="1112722975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Elfie</a:t>
            </a:r>
          </a:p>
        </p:txBody>
      </p:sp>
      <p:sp>
        <p:nvSpPr>
          <p:cNvPr id="1221180633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Allcock</a:t>
            </a:r>
          </a:p>
        </p:txBody>
      </p:sp>
      <p:sp>
        <p:nvSpPr>
          <p:cNvPr id="158747101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eallcock21@sogou.com</a:t>
            </a:r>
          </a:p>
        </p:txBody>
      </p:sp>
      <p:sp>
        <p:nvSpPr>
          <p:cNvPr id="1333817192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Valentia</a:t>
            </a:r>
          </a:p>
        </p:txBody>
      </p:sp>
      <p:sp>
        <p:nvSpPr>
          <p:cNvPr id="469136049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Loughman</a:t>
            </a:r>
          </a:p>
        </p:txBody>
      </p:sp>
      <p:sp>
        <p:nvSpPr>
          <p:cNvPr id="509356642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vloughman22@census.gov</a:t>
            </a:r>
          </a:p>
        </p:txBody>
      </p:sp>
      <p:sp>
        <p:nvSpPr>
          <p:cNvPr id="627024085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Isador</a:t>
            </a:r>
          </a:p>
        </p:txBody>
      </p:sp>
      <p:sp>
        <p:nvSpPr>
          <p:cNvPr id="1776836665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Pooke</a:t>
            </a:r>
          </a:p>
        </p:txBody>
      </p:sp>
      <p:sp>
        <p:nvSpPr>
          <p:cNvPr id="1092871247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ipooke23@cdc.gov</a:t>
            </a:r>
          </a:p>
        </p:txBody>
      </p:sp>
      <p:sp>
        <p:nvSpPr>
          <p:cNvPr id="1045682483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Caldwell</a:t>
            </a:r>
          </a:p>
        </p:txBody>
      </p:sp>
      <p:sp>
        <p:nvSpPr>
          <p:cNvPr id="1716686628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Lloyd-Williams</a:t>
            </a:r>
          </a:p>
        </p:txBody>
      </p:sp>
      <p:sp>
        <p:nvSpPr>
          <p:cNvPr id="1276232319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clloydwilliams24@cbc.ca</a:t>
            </a:r>
          </a:p>
        </p:txBody>
      </p:sp>
      <p:sp>
        <p:nvSpPr>
          <p:cNvPr id="307119662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Jeannine</a:t>
            </a:r>
          </a:p>
        </p:txBody>
      </p:sp>
      <p:sp>
        <p:nvSpPr>
          <p:cNvPr id="846499605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Boote</a:t>
            </a:r>
          </a:p>
        </p:txBody>
      </p:sp>
      <p:sp>
        <p:nvSpPr>
          <p:cNvPr id="1085083088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jboote25@intel.com</a:t>
            </a:r>
          </a:p>
        </p:txBody>
      </p:sp>
      <p:sp>
        <p:nvSpPr>
          <p:cNvPr id="49098112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Reena</a:t>
            </a:r>
          </a:p>
        </p:txBody>
      </p:sp>
      <p:sp>
        <p:nvSpPr>
          <p:cNvPr id="1651668165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Pablos</a:t>
            </a:r>
          </a:p>
        </p:txBody>
      </p:sp>
      <p:sp>
        <p:nvSpPr>
          <p:cNvPr id="1961382841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rpablos26@microsoft.com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6.21.3-4a3078d20785ebe464f18037d738d12fc98c13cf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