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webp" ContentType="image/webp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</p:sldIdLst>
  <p:sldSz cx="7556500" cy="10693400" type="custom"/>
  <p:notesSz cx="6858000" cy="9144000"/>
  <p:embeddedFontLst>
</p:embeddedFontLst>
</p:presentation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Tbl" Type="http://schemas.openxmlformats.org/officeDocument/2006/relationships/tableStyles" Target="tableStyles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336805" name="Text">
    </p:cNvPr>
          <p:cNvSpPr>
            <a:spLocks noGrp="1"/>
          </p:cNvSpPr>
          <p:nvPr/>
        </p:nvSpPr>
        <p:spPr>
          <a:xfrm rot="0">
            <a:off x="254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622863652" name="Text">
    </p:cNvPr>
          <p:cNvSpPr>
            <a:spLocks noGrp="1"/>
          </p:cNvSpPr>
          <p:nvPr/>
        </p:nvSpPr>
        <p:spPr>
          <a:xfrm rot="0">
            <a:off x="26035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02052782" name="Text">
    </p:cNvPr>
          <p:cNvSpPr>
            <a:spLocks noGrp="1"/>
          </p:cNvSpPr>
          <p:nvPr/>
        </p:nvSpPr>
        <p:spPr>
          <a:xfrm rot="0">
            <a:off x="4953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932244589" name="Text">
    </p:cNvPr>
          <p:cNvSpPr>
            <a:spLocks noGrp="1"/>
          </p:cNvSpPr>
          <p:nvPr/>
        </p:nvSpPr>
        <p:spPr>
          <a:xfrm rot="0">
            <a:off x="254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Tonye</a:t>
            </a:r>
          </a:p>
        </p:txBody>
      </p:sp>
      <p:sp>
        <p:nvSpPr>
          <p:cNvPr id="1913017282" name="Text">
    </p:cNvPr>
          <p:cNvSpPr>
            <a:spLocks noGrp="1"/>
          </p:cNvSpPr>
          <p:nvPr/>
        </p:nvSpPr>
        <p:spPr>
          <a:xfrm rot="0">
            <a:off x="26035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Szabo</a:t>
            </a:r>
          </a:p>
        </p:txBody>
      </p:sp>
      <p:sp>
        <p:nvSpPr>
          <p:cNvPr id="1173504361" name="Text">
    </p:cNvPr>
          <p:cNvSpPr>
            <a:spLocks noGrp="1"/>
          </p:cNvSpPr>
          <p:nvPr/>
        </p:nvSpPr>
        <p:spPr>
          <a:xfrm rot="0">
            <a:off x="4953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tszabo0@yahoo.com</a:t>
            </a:r>
          </a:p>
        </p:txBody>
      </p:sp>
      <p:sp>
        <p:nvSpPr>
          <p:cNvPr id="1792381498" name="Text">
    </p:cNvPr>
          <p:cNvSpPr>
            <a:spLocks noGrp="1"/>
          </p:cNvSpPr>
          <p:nvPr/>
        </p:nvSpPr>
        <p:spPr>
          <a:xfrm rot="0">
            <a:off x="254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Gayel</a:t>
            </a:r>
          </a:p>
        </p:txBody>
      </p:sp>
      <p:sp>
        <p:nvSpPr>
          <p:cNvPr id="1147394515" name="Text">
    </p:cNvPr>
          <p:cNvSpPr>
            <a:spLocks noGrp="1"/>
          </p:cNvSpPr>
          <p:nvPr/>
        </p:nvSpPr>
        <p:spPr>
          <a:xfrm rot="0">
            <a:off x="26035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Provest</a:t>
            </a:r>
          </a:p>
        </p:txBody>
      </p:sp>
      <p:sp>
        <p:nvSpPr>
          <p:cNvPr id="353891891" name="Text">
    </p:cNvPr>
          <p:cNvSpPr>
            <a:spLocks noGrp="1"/>
          </p:cNvSpPr>
          <p:nvPr/>
        </p:nvSpPr>
        <p:spPr>
          <a:xfrm rot="0">
            <a:off x="4953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gprovest1@about.me</a:t>
            </a:r>
          </a:p>
        </p:txBody>
      </p:sp>
      <p:sp>
        <p:nvSpPr>
          <p:cNvPr id="1340086275" name="Text">
    </p:cNvPr>
          <p:cNvSpPr>
            <a:spLocks noGrp="1"/>
          </p:cNvSpPr>
          <p:nvPr/>
        </p:nvSpPr>
        <p:spPr>
          <a:xfrm rot="0">
            <a:off x="254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Peggy</a:t>
            </a:r>
          </a:p>
        </p:txBody>
      </p:sp>
      <p:sp>
        <p:nvSpPr>
          <p:cNvPr id="332498651" name="Text">
    </p:cNvPr>
          <p:cNvSpPr>
            <a:spLocks noGrp="1"/>
          </p:cNvSpPr>
          <p:nvPr/>
        </p:nvSpPr>
        <p:spPr>
          <a:xfrm rot="0">
            <a:off x="26035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Miles</a:t>
            </a:r>
          </a:p>
        </p:txBody>
      </p:sp>
      <p:sp>
        <p:nvSpPr>
          <p:cNvPr id="1869177530" name="Text">
    </p:cNvPr>
          <p:cNvSpPr>
            <a:spLocks noGrp="1"/>
          </p:cNvSpPr>
          <p:nvPr/>
        </p:nvSpPr>
        <p:spPr>
          <a:xfrm rot="0">
            <a:off x="4953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pmiles2@senate.gov</a:t>
            </a:r>
          </a:p>
        </p:txBody>
      </p:sp>
      <p:sp>
        <p:nvSpPr>
          <p:cNvPr id="1164289802" name="Text">
    </p:cNvPr>
          <p:cNvSpPr>
            <a:spLocks noGrp="1"/>
          </p:cNvSpPr>
          <p:nvPr/>
        </p:nvSpPr>
        <p:spPr>
          <a:xfrm rot="0">
            <a:off x="254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Valentia</a:t>
            </a:r>
          </a:p>
        </p:txBody>
      </p:sp>
      <p:sp>
        <p:nvSpPr>
          <p:cNvPr id="168468389" name="Text">
    </p:cNvPr>
          <p:cNvSpPr>
            <a:spLocks noGrp="1"/>
          </p:cNvSpPr>
          <p:nvPr/>
        </p:nvSpPr>
        <p:spPr>
          <a:xfrm rot="0">
            <a:off x="26035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Symons</a:t>
            </a:r>
          </a:p>
        </p:txBody>
      </p:sp>
      <p:sp>
        <p:nvSpPr>
          <p:cNvPr id="359806817" name="Text">
    </p:cNvPr>
          <p:cNvSpPr>
            <a:spLocks noGrp="1"/>
          </p:cNvSpPr>
          <p:nvPr/>
        </p:nvSpPr>
        <p:spPr>
          <a:xfrm rot="0">
            <a:off x="4953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vsymons3@barnesandnoble.com</a:t>
            </a:r>
          </a:p>
        </p:txBody>
      </p:sp>
      <p:sp>
        <p:nvSpPr>
          <p:cNvPr id="824900551" name="Text">
    </p:cNvPr>
          <p:cNvSpPr>
            <a:spLocks noGrp="1"/>
          </p:cNvSpPr>
          <p:nvPr/>
        </p:nvSpPr>
        <p:spPr>
          <a:xfrm rot="0">
            <a:off x="254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Wilbert</a:t>
            </a:r>
          </a:p>
        </p:txBody>
      </p:sp>
      <p:sp>
        <p:nvSpPr>
          <p:cNvPr id="1503614751" name="Text">
    </p:cNvPr>
          <p:cNvSpPr>
            <a:spLocks noGrp="1"/>
          </p:cNvSpPr>
          <p:nvPr/>
        </p:nvSpPr>
        <p:spPr>
          <a:xfrm rot="0">
            <a:off x="26035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Tolputt</a:t>
            </a:r>
          </a:p>
        </p:txBody>
      </p:sp>
      <p:sp>
        <p:nvSpPr>
          <p:cNvPr id="129371198" name="Text">
    </p:cNvPr>
          <p:cNvSpPr>
            <a:spLocks noGrp="1"/>
          </p:cNvSpPr>
          <p:nvPr/>
        </p:nvSpPr>
        <p:spPr>
          <a:xfrm rot="0">
            <a:off x="4953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wtolputt4@baidu.com</a:t>
            </a:r>
          </a:p>
        </p:txBody>
      </p:sp>
      <p:sp>
        <p:nvSpPr>
          <p:cNvPr id="66845334" name="Text">
    </p:cNvPr>
          <p:cNvSpPr>
            <a:spLocks noGrp="1"/>
          </p:cNvSpPr>
          <p:nvPr/>
        </p:nvSpPr>
        <p:spPr>
          <a:xfrm rot="0">
            <a:off x="254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Hadleigh</a:t>
            </a:r>
          </a:p>
        </p:txBody>
      </p:sp>
      <p:sp>
        <p:nvSpPr>
          <p:cNvPr id="1701436909" name="Text">
    </p:cNvPr>
          <p:cNvSpPr>
            <a:spLocks noGrp="1"/>
          </p:cNvSpPr>
          <p:nvPr/>
        </p:nvSpPr>
        <p:spPr>
          <a:xfrm rot="0">
            <a:off x="26035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Riping</a:t>
            </a:r>
          </a:p>
        </p:txBody>
      </p:sp>
      <p:sp>
        <p:nvSpPr>
          <p:cNvPr id="1181567472" name="Text">
    </p:cNvPr>
          <p:cNvSpPr>
            <a:spLocks noGrp="1"/>
          </p:cNvSpPr>
          <p:nvPr/>
        </p:nvSpPr>
        <p:spPr>
          <a:xfrm rot="0">
            <a:off x="4953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hriping5@icio.us</a:t>
            </a:r>
          </a:p>
        </p:txBody>
      </p:sp>
      <p:sp>
        <p:nvSpPr>
          <p:cNvPr id="1896708863" name="Text">
    </p:cNvPr>
          <p:cNvSpPr>
            <a:spLocks noGrp="1"/>
          </p:cNvSpPr>
          <p:nvPr/>
        </p:nvSpPr>
        <p:spPr>
          <a:xfrm rot="0">
            <a:off x="254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Ozzy</a:t>
            </a:r>
          </a:p>
        </p:txBody>
      </p:sp>
      <p:sp>
        <p:nvSpPr>
          <p:cNvPr id="763236610" name="Text">
    </p:cNvPr>
          <p:cNvSpPr>
            <a:spLocks noGrp="1"/>
          </p:cNvSpPr>
          <p:nvPr/>
        </p:nvSpPr>
        <p:spPr>
          <a:xfrm rot="0">
            <a:off x="26035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Glenny</a:t>
            </a:r>
          </a:p>
        </p:txBody>
      </p:sp>
      <p:sp>
        <p:nvSpPr>
          <p:cNvPr id="106113013" name="Text">
    </p:cNvPr>
          <p:cNvSpPr>
            <a:spLocks noGrp="1"/>
          </p:cNvSpPr>
          <p:nvPr/>
        </p:nvSpPr>
        <p:spPr>
          <a:xfrm rot="0">
            <a:off x="4953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oglenny6@altervista.org</a:t>
            </a:r>
          </a:p>
        </p:txBody>
      </p:sp>
      <p:sp>
        <p:nvSpPr>
          <p:cNvPr id="719182854" name="Text">
    </p:cNvPr>
          <p:cNvSpPr>
            <a:spLocks noGrp="1"/>
          </p:cNvSpPr>
          <p:nvPr/>
        </p:nvSpPr>
        <p:spPr>
          <a:xfrm rot="0">
            <a:off x="254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Brendin</a:t>
            </a:r>
          </a:p>
        </p:txBody>
      </p:sp>
      <p:sp>
        <p:nvSpPr>
          <p:cNvPr id="807239968" name="Text">
    </p:cNvPr>
          <p:cNvSpPr>
            <a:spLocks noGrp="1"/>
          </p:cNvSpPr>
          <p:nvPr/>
        </p:nvSpPr>
        <p:spPr>
          <a:xfrm rot="0">
            <a:off x="26035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Godbehere</a:t>
            </a:r>
          </a:p>
        </p:txBody>
      </p:sp>
      <p:sp>
        <p:nvSpPr>
          <p:cNvPr id="1832284192" name="Text">
    </p:cNvPr>
          <p:cNvSpPr>
            <a:spLocks noGrp="1"/>
          </p:cNvSpPr>
          <p:nvPr/>
        </p:nvSpPr>
        <p:spPr>
          <a:xfrm rot="0">
            <a:off x="4953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bgodbehere7@ehow.com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628751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665512315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5021240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562249660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Phillie</a:t>
            </a:r>
          </a:p>
        </p:txBody>
      </p:sp>
      <p:sp>
        <p:nvSpPr>
          <p:cNvPr id="1272744797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Branton</a:t>
            </a:r>
          </a:p>
        </p:txBody>
      </p:sp>
      <p:sp>
        <p:nvSpPr>
          <p:cNvPr id="1003307628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pbranton28@google.com.hk</a:t>
            </a:r>
          </a:p>
        </p:txBody>
      </p:sp>
      <p:sp>
        <p:nvSpPr>
          <p:cNvPr id="1595188851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Marylinda</a:t>
            </a:r>
          </a:p>
        </p:txBody>
      </p:sp>
      <p:sp>
        <p:nvSpPr>
          <p:cNvPr id="1919555524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Habbert</a:t>
            </a:r>
          </a:p>
        </p:txBody>
      </p:sp>
      <p:sp>
        <p:nvSpPr>
          <p:cNvPr id="1573125303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mhabbert29@symantec.com</a:t>
            </a:r>
          </a:p>
        </p:txBody>
      </p:sp>
      <p:sp>
        <p:nvSpPr>
          <p:cNvPr id="206310209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Star</a:t>
            </a:r>
          </a:p>
        </p:txBody>
      </p:sp>
      <p:sp>
        <p:nvSpPr>
          <p:cNvPr id="1989219205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Bruntje</a:t>
            </a:r>
          </a:p>
        </p:txBody>
      </p:sp>
      <p:sp>
        <p:nvSpPr>
          <p:cNvPr id="1416097444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sbruntje2a@gov.uk</a:t>
            </a:r>
          </a:p>
        </p:txBody>
      </p:sp>
      <p:sp>
        <p:nvSpPr>
          <p:cNvPr id="369333979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Adolphus</a:t>
            </a:r>
          </a:p>
        </p:txBody>
      </p:sp>
      <p:sp>
        <p:nvSpPr>
          <p:cNvPr id="2054787417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Nashe</a:t>
            </a:r>
          </a:p>
        </p:txBody>
      </p:sp>
      <p:sp>
        <p:nvSpPr>
          <p:cNvPr id="67811496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anashe2b@sphinn.com</a:t>
            </a:r>
          </a:p>
        </p:txBody>
      </p:sp>
      <p:sp>
        <p:nvSpPr>
          <p:cNvPr id="1878225987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Lynn</a:t>
            </a:r>
          </a:p>
        </p:txBody>
      </p:sp>
      <p:sp>
        <p:nvSpPr>
          <p:cNvPr id="1707901480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Walsom</a:t>
            </a:r>
          </a:p>
        </p:txBody>
      </p:sp>
      <p:sp>
        <p:nvSpPr>
          <p:cNvPr id="1393112209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lwalsom2c@miibeian.gov.cn</a:t>
            </a:r>
          </a:p>
        </p:txBody>
      </p:sp>
      <p:sp>
        <p:nvSpPr>
          <p:cNvPr id="35068320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Glennis</a:t>
            </a:r>
          </a:p>
        </p:txBody>
      </p:sp>
      <p:sp>
        <p:nvSpPr>
          <p:cNvPr id="1991386317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Armsden</a:t>
            </a:r>
          </a:p>
        </p:txBody>
      </p:sp>
      <p:sp>
        <p:nvSpPr>
          <p:cNvPr id="2012095985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garmsden2d@hexun.com</a:t>
            </a:r>
          </a:p>
        </p:txBody>
      </p:sp>
      <p:sp>
        <p:nvSpPr>
          <p:cNvPr id="184295273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Karoly</a:t>
            </a:r>
          </a:p>
        </p:txBody>
      </p:sp>
      <p:sp>
        <p:nvSpPr>
          <p:cNvPr id="1471800355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Westcott</a:t>
            </a:r>
          </a:p>
        </p:txBody>
      </p:sp>
      <p:sp>
        <p:nvSpPr>
          <p:cNvPr id="810169941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kwestcott2e@vinaora.com</a:t>
            </a:r>
          </a:p>
        </p:txBody>
      </p:sp>
      <p:sp>
        <p:nvSpPr>
          <p:cNvPr id="915233792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Page</a:t>
            </a:r>
          </a:p>
        </p:txBody>
      </p:sp>
      <p:sp>
        <p:nvSpPr>
          <p:cNvPr id="312565954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Lailey</a:t>
            </a:r>
          </a:p>
        </p:txBody>
      </p:sp>
      <p:sp>
        <p:nvSpPr>
          <p:cNvPr id="178325065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plailey2f@nationalgeographic.com</a:t>
            </a:r>
          </a:p>
        </p:txBody>
      </p:sp>
      <p:sp>
        <p:nvSpPr>
          <p:cNvPr id="1798861270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Winifred</a:t>
            </a:r>
          </a:p>
        </p:txBody>
      </p:sp>
      <p:sp>
        <p:nvSpPr>
          <p:cNvPr id="923360749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Doers</a:t>
            </a:r>
          </a:p>
        </p:txBody>
      </p:sp>
      <p:sp>
        <p:nvSpPr>
          <p:cNvPr id="783785150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wdoers2g@youtube.com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098095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70788844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2032399795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801704517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Otis</a:t>
            </a:r>
          </a:p>
        </p:txBody>
      </p:sp>
      <p:sp>
        <p:nvSpPr>
          <p:cNvPr id="1970856042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Woolvett</a:t>
            </a:r>
          </a:p>
        </p:txBody>
      </p:sp>
      <p:sp>
        <p:nvSpPr>
          <p:cNvPr id="817018735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owoolvett2h@upenn.edu</a:t>
            </a:r>
          </a:p>
        </p:txBody>
      </p:sp>
      <p:sp>
        <p:nvSpPr>
          <p:cNvPr id="1457148583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Cal</a:t>
            </a:r>
          </a:p>
        </p:txBody>
      </p:sp>
      <p:sp>
        <p:nvSpPr>
          <p:cNvPr id="602830277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Botterill</a:t>
            </a:r>
          </a:p>
        </p:txBody>
      </p:sp>
      <p:sp>
        <p:nvSpPr>
          <p:cNvPr id="296204898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cbotterill2i@cisco.com</a:t>
            </a:r>
          </a:p>
        </p:txBody>
      </p:sp>
      <p:sp>
        <p:nvSpPr>
          <p:cNvPr id="873168630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Cris</a:t>
            </a:r>
          </a:p>
        </p:txBody>
      </p:sp>
      <p:sp>
        <p:nvSpPr>
          <p:cNvPr id="809520570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Woodeson</a:t>
            </a:r>
          </a:p>
        </p:txBody>
      </p:sp>
      <p:sp>
        <p:nvSpPr>
          <p:cNvPr id="1615873578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cwoodeson2j@seesaa.net</a:t>
            </a:r>
          </a:p>
        </p:txBody>
      </p:sp>
      <p:sp>
        <p:nvSpPr>
          <p:cNvPr id="1275626728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Gusella</a:t>
            </a:r>
          </a:p>
        </p:txBody>
      </p:sp>
      <p:sp>
        <p:nvSpPr>
          <p:cNvPr id="589016913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Lowre</a:t>
            </a:r>
          </a:p>
        </p:txBody>
      </p:sp>
      <p:sp>
        <p:nvSpPr>
          <p:cNvPr id="293870357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glowre2k@ihg.com</a:t>
            </a:r>
          </a:p>
        </p:txBody>
      </p:sp>
      <p:sp>
        <p:nvSpPr>
          <p:cNvPr id="1938259481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Adan</a:t>
            </a:r>
          </a:p>
        </p:txBody>
      </p:sp>
      <p:sp>
        <p:nvSpPr>
          <p:cNvPr id="206573037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Tarzey</a:t>
            </a:r>
          </a:p>
        </p:txBody>
      </p:sp>
      <p:sp>
        <p:nvSpPr>
          <p:cNvPr id="96453207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atarzey2l@usnews.com</a:t>
            </a:r>
          </a:p>
        </p:txBody>
      </p:sp>
      <p:sp>
        <p:nvSpPr>
          <p:cNvPr id="877804870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Opal</a:t>
            </a:r>
          </a:p>
        </p:txBody>
      </p:sp>
      <p:sp>
        <p:nvSpPr>
          <p:cNvPr id="2095970915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Mettetal</a:t>
            </a:r>
          </a:p>
        </p:txBody>
      </p:sp>
      <p:sp>
        <p:nvSpPr>
          <p:cNvPr id="65551384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omettetal2m@dmoz.org</a:t>
            </a:r>
          </a:p>
        </p:txBody>
      </p:sp>
      <p:sp>
        <p:nvSpPr>
          <p:cNvPr id="2017393480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Dionysus</a:t>
            </a:r>
          </a:p>
        </p:txBody>
      </p:sp>
      <p:sp>
        <p:nvSpPr>
          <p:cNvPr id="1562595588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Deesly</a:t>
            </a:r>
          </a:p>
        </p:txBody>
      </p:sp>
      <p:sp>
        <p:nvSpPr>
          <p:cNvPr id="1317963297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ddeesly2n@amazon.de</a:t>
            </a:r>
          </a:p>
        </p:txBody>
      </p:sp>
      <p:sp>
        <p:nvSpPr>
          <p:cNvPr id="205810452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Allsun</a:t>
            </a:r>
          </a:p>
        </p:txBody>
      </p:sp>
      <p:sp>
        <p:nvSpPr>
          <p:cNvPr id="61814127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Skirving</a:t>
            </a:r>
          </a:p>
        </p:txBody>
      </p:sp>
      <p:sp>
        <p:nvSpPr>
          <p:cNvPr id="1145302895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askirving2o@prweb.com</a:t>
            </a:r>
          </a:p>
        </p:txBody>
      </p:sp>
      <p:sp>
        <p:nvSpPr>
          <p:cNvPr id="211857159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Janeva</a:t>
            </a:r>
          </a:p>
        </p:txBody>
      </p:sp>
      <p:sp>
        <p:nvSpPr>
          <p:cNvPr id="1366629983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Welton</a:t>
            </a:r>
          </a:p>
        </p:txBody>
      </p:sp>
      <p:sp>
        <p:nvSpPr>
          <p:cNvPr id="72216097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jwelton2p@altervista.org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927370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94506472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101721002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809128217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Jeannine</a:t>
            </a:r>
          </a:p>
        </p:txBody>
      </p:sp>
      <p:sp>
        <p:nvSpPr>
          <p:cNvPr id="123418227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Glazebrook</a:t>
            </a:r>
          </a:p>
        </p:txBody>
      </p:sp>
      <p:sp>
        <p:nvSpPr>
          <p:cNvPr id="466319810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jglazebrook2q@cbslocal.com</a:t>
            </a:r>
          </a:p>
        </p:txBody>
      </p:sp>
      <p:sp>
        <p:nvSpPr>
          <p:cNvPr id="219812012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Omero</a:t>
            </a:r>
          </a:p>
        </p:txBody>
      </p:sp>
      <p:sp>
        <p:nvSpPr>
          <p:cNvPr id="1875520143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Bestiman</a:t>
            </a:r>
          </a:p>
        </p:txBody>
      </p:sp>
      <p:sp>
        <p:nvSpPr>
          <p:cNvPr id="838627755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obestiman2r@berkeley.edu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161212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918307166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786040872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882706486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Peder</a:t>
            </a:r>
          </a:p>
        </p:txBody>
      </p:sp>
      <p:sp>
        <p:nvSpPr>
          <p:cNvPr id="1785807415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Puden</a:t>
            </a:r>
          </a:p>
        </p:txBody>
      </p:sp>
      <p:sp>
        <p:nvSpPr>
          <p:cNvPr id="1041451158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ppuden8@istockphoto.com</a:t>
            </a:r>
          </a:p>
        </p:txBody>
      </p:sp>
      <p:sp>
        <p:nvSpPr>
          <p:cNvPr id="1924802798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Sibella</a:t>
            </a:r>
          </a:p>
        </p:txBody>
      </p:sp>
      <p:sp>
        <p:nvSpPr>
          <p:cNvPr id="775574071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Castanho</a:t>
            </a:r>
          </a:p>
        </p:txBody>
      </p:sp>
      <p:sp>
        <p:nvSpPr>
          <p:cNvPr id="1320869181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scastanho9@auda.org.au</a:t>
            </a:r>
          </a:p>
        </p:txBody>
      </p:sp>
      <p:sp>
        <p:nvSpPr>
          <p:cNvPr id="1791589252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Palm</a:t>
            </a:r>
          </a:p>
        </p:txBody>
      </p:sp>
      <p:sp>
        <p:nvSpPr>
          <p:cNvPr id="1226298219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Braiden</a:t>
            </a:r>
          </a:p>
        </p:txBody>
      </p:sp>
      <p:sp>
        <p:nvSpPr>
          <p:cNvPr id="901815188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pbraidena@imgur.com</a:t>
            </a:r>
          </a:p>
        </p:txBody>
      </p:sp>
      <p:sp>
        <p:nvSpPr>
          <p:cNvPr id="755759908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Theressa</a:t>
            </a:r>
          </a:p>
        </p:txBody>
      </p:sp>
      <p:sp>
        <p:nvSpPr>
          <p:cNvPr id="205496410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Lemery</a:t>
            </a:r>
          </a:p>
        </p:txBody>
      </p:sp>
      <p:sp>
        <p:nvSpPr>
          <p:cNvPr id="2068100669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tlemeryb@time.com</a:t>
            </a:r>
          </a:p>
        </p:txBody>
      </p:sp>
      <p:sp>
        <p:nvSpPr>
          <p:cNvPr id="1248435962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Dasi</a:t>
            </a:r>
          </a:p>
        </p:txBody>
      </p:sp>
      <p:sp>
        <p:nvSpPr>
          <p:cNvPr id="944348744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Blewis</a:t>
            </a:r>
          </a:p>
        </p:txBody>
      </p:sp>
      <p:sp>
        <p:nvSpPr>
          <p:cNvPr id="1225114731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dblewisc@independent.co.uk</a:t>
            </a:r>
          </a:p>
        </p:txBody>
      </p:sp>
      <p:sp>
        <p:nvSpPr>
          <p:cNvPr id="397309480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Lanette</a:t>
            </a:r>
          </a:p>
        </p:txBody>
      </p:sp>
      <p:sp>
        <p:nvSpPr>
          <p:cNvPr id="288797801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Ilett</a:t>
            </a:r>
          </a:p>
        </p:txBody>
      </p:sp>
      <p:sp>
        <p:nvSpPr>
          <p:cNvPr id="1702478809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lilettd@kickstarter.com</a:t>
            </a:r>
          </a:p>
        </p:txBody>
      </p:sp>
      <p:sp>
        <p:nvSpPr>
          <p:cNvPr id="4564313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Rosemarie</a:t>
            </a:r>
          </a:p>
        </p:txBody>
      </p:sp>
      <p:sp>
        <p:nvSpPr>
          <p:cNvPr id="1715686600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 Comb</a:t>
            </a:r>
          </a:p>
        </p:txBody>
      </p:sp>
      <p:sp>
        <p:nvSpPr>
          <p:cNvPr id="1123166613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rmccombe@smugmug.com</a:t>
            </a:r>
          </a:p>
        </p:txBody>
      </p:sp>
      <p:sp>
        <p:nvSpPr>
          <p:cNvPr id="1765690649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Guillemette</a:t>
            </a:r>
          </a:p>
        </p:txBody>
      </p:sp>
      <p:sp>
        <p:nvSpPr>
          <p:cNvPr id="678115778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Troyes</a:t>
            </a:r>
          </a:p>
        </p:txBody>
      </p:sp>
      <p:sp>
        <p:nvSpPr>
          <p:cNvPr id="1412564235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gtroyesf@state.gov</a:t>
            </a:r>
          </a:p>
        </p:txBody>
      </p:sp>
      <p:sp>
        <p:nvSpPr>
          <p:cNvPr id="123674777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Base</a:t>
            </a:r>
          </a:p>
        </p:txBody>
      </p:sp>
      <p:sp>
        <p:nvSpPr>
          <p:cNvPr id="471004142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Drysdell</a:t>
            </a:r>
          </a:p>
        </p:txBody>
      </p:sp>
      <p:sp>
        <p:nvSpPr>
          <p:cNvPr id="1833335943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bdrysdellg@w3.org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448569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472036907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555793073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46627301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Lorettalorna</a:t>
            </a:r>
          </a:p>
        </p:txBody>
      </p:sp>
      <p:sp>
        <p:nvSpPr>
          <p:cNvPr id="1787083818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Pulbrook</a:t>
            </a:r>
          </a:p>
        </p:txBody>
      </p:sp>
      <p:sp>
        <p:nvSpPr>
          <p:cNvPr id="136759437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lpulbrookh@odnoklassniki.ru</a:t>
            </a:r>
          </a:p>
        </p:txBody>
      </p:sp>
      <p:sp>
        <p:nvSpPr>
          <p:cNvPr id="1360878852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Shadow</a:t>
            </a:r>
          </a:p>
        </p:txBody>
      </p:sp>
      <p:sp>
        <p:nvSpPr>
          <p:cNvPr id="1747721875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Maskill</a:t>
            </a:r>
          </a:p>
        </p:txBody>
      </p:sp>
      <p:sp>
        <p:nvSpPr>
          <p:cNvPr id="654740048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smaskilli@hatena.ne.jp</a:t>
            </a:r>
          </a:p>
        </p:txBody>
      </p:sp>
      <p:sp>
        <p:nvSpPr>
          <p:cNvPr id="1759915172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Bernita</a:t>
            </a:r>
          </a:p>
        </p:txBody>
      </p:sp>
      <p:sp>
        <p:nvSpPr>
          <p:cNvPr id="1395173825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Brobyn</a:t>
            </a:r>
          </a:p>
        </p:txBody>
      </p:sp>
      <p:sp>
        <p:nvSpPr>
          <p:cNvPr id="1534655921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bbrobynj@indiatimes.com</a:t>
            </a:r>
          </a:p>
        </p:txBody>
      </p:sp>
      <p:sp>
        <p:nvSpPr>
          <p:cNvPr id="1220524164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Herrick</a:t>
            </a:r>
          </a:p>
        </p:txBody>
      </p:sp>
      <p:sp>
        <p:nvSpPr>
          <p:cNvPr id="291847739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Edison</a:t>
            </a:r>
          </a:p>
        </p:txBody>
      </p:sp>
      <p:sp>
        <p:nvSpPr>
          <p:cNvPr id="118881143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hedisonk@lulu.com</a:t>
            </a:r>
          </a:p>
        </p:txBody>
      </p:sp>
      <p:sp>
        <p:nvSpPr>
          <p:cNvPr id="463215441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Neysa</a:t>
            </a:r>
          </a:p>
        </p:txBody>
      </p:sp>
      <p:sp>
        <p:nvSpPr>
          <p:cNvPr id="777190206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Mandifield</a:t>
            </a:r>
          </a:p>
        </p:txBody>
      </p:sp>
      <p:sp>
        <p:nvSpPr>
          <p:cNvPr id="38578487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nmandifieldl@photobucket.com</a:t>
            </a:r>
          </a:p>
        </p:txBody>
      </p:sp>
      <p:sp>
        <p:nvSpPr>
          <p:cNvPr id="1050149826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Rosabelle</a:t>
            </a:r>
          </a:p>
        </p:txBody>
      </p:sp>
      <p:sp>
        <p:nvSpPr>
          <p:cNvPr id="1160106451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Bartaletti</a:t>
            </a:r>
          </a:p>
        </p:txBody>
      </p:sp>
      <p:sp>
        <p:nvSpPr>
          <p:cNvPr id="2090289474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rbartalettim@tuttocitta.it</a:t>
            </a:r>
          </a:p>
        </p:txBody>
      </p:sp>
      <p:sp>
        <p:nvSpPr>
          <p:cNvPr id="518692141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Alvin</a:t>
            </a:r>
          </a:p>
        </p:txBody>
      </p:sp>
      <p:sp>
        <p:nvSpPr>
          <p:cNvPr id="1620187937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McGuffog</a:t>
            </a:r>
          </a:p>
        </p:txBody>
      </p:sp>
      <p:sp>
        <p:nvSpPr>
          <p:cNvPr id="19837482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amcguffogn@lycos.com</a:t>
            </a:r>
          </a:p>
        </p:txBody>
      </p:sp>
      <p:sp>
        <p:nvSpPr>
          <p:cNvPr id="1296654536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Wood</a:t>
            </a:r>
          </a:p>
        </p:txBody>
      </p:sp>
      <p:sp>
        <p:nvSpPr>
          <p:cNvPr id="125865913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Errett</a:t>
            </a:r>
          </a:p>
        </p:txBody>
      </p:sp>
      <p:sp>
        <p:nvSpPr>
          <p:cNvPr id="2000410491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werretto@huffingtonpost.com</a:t>
            </a:r>
          </a:p>
        </p:txBody>
      </p:sp>
      <p:sp>
        <p:nvSpPr>
          <p:cNvPr id="180093223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Nadeen</a:t>
            </a:r>
          </a:p>
        </p:txBody>
      </p:sp>
      <p:sp>
        <p:nvSpPr>
          <p:cNvPr id="1838250251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Luxton</a:t>
            </a:r>
          </a:p>
        </p:txBody>
      </p:sp>
      <p:sp>
        <p:nvSpPr>
          <p:cNvPr id="1852821063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nluxtonp@yahoo.com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178174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82721222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73440626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442205321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Clementius</a:t>
            </a:r>
          </a:p>
        </p:txBody>
      </p:sp>
      <p:sp>
        <p:nvSpPr>
          <p:cNvPr id="1871678080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Jiracek</a:t>
            </a:r>
          </a:p>
        </p:txBody>
      </p:sp>
      <p:sp>
        <p:nvSpPr>
          <p:cNvPr id="126012712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cjiracekq@nymag.com</a:t>
            </a:r>
          </a:p>
        </p:txBody>
      </p:sp>
      <p:sp>
        <p:nvSpPr>
          <p:cNvPr id="1921012072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Kylie</a:t>
            </a:r>
          </a:p>
        </p:txBody>
      </p:sp>
      <p:sp>
        <p:nvSpPr>
          <p:cNvPr id="88460402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Colebrook</a:t>
            </a:r>
          </a:p>
        </p:txBody>
      </p:sp>
      <p:sp>
        <p:nvSpPr>
          <p:cNvPr id="670153696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kcolebrookr@myspace.com</a:t>
            </a:r>
          </a:p>
        </p:txBody>
      </p:sp>
      <p:sp>
        <p:nvSpPr>
          <p:cNvPr id="215614514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</a:t>
            </a:r>
          </a:p>
        </p:txBody>
      </p:sp>
      <p:sp>
        <p:nvSpPr>
          <p:cNvPr id="2082545616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Dilland</a:t>
            </a:r>
          </a:p>
        </p:txBody>
      </p:sp>
      <p:sp>
        <p:nvSpPr>
          <p:cNvPr id="117460541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ddillands@vinaora.com</a:t>
            </a:r>
          </a:p>
        </p:txBody>
      </p:sp>
      <p:sp>
        <p:nvSpPr>
          <p:cNvPr id="763677574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Marris</a:t>
            </a:r>
          </a:p>
        </p:txBody>
      </p:sp>
      <p:sp>
        <p:nvSpPr>
          <p:cNvPr id="1906549136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Kigelman</a:t>
            </a:r>
          </a:p>
        </p:txBody>
      </p:sp>
      <p:sp>
        <p:nvSpPr>
          <p:cNvPr id="9286449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mkigelmant@redcross.org</a:t>
            </a:r>
          </a:p>
        </p:txBody>
      </p:sp>
      <p:sp>
        <p:nvSpPr>
          <p:cNvPr id="8136897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Brynne</a:t>
            </a:r>
          </a:p>
        </p:txBody>
      </p:sp>
      <p:sp>
        <p:nvSpPr>
          <p:cNvPr id="196025267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Pentin</a:t>
            </a:r>
          </a:p>
        </p:txBody>
      </p:sp>
      <p:sp>
        <p:nvSpPr>
          <p:cNvPr id="1743553655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bpentinu@scientificamerican.com</a:t>
            </a:r>
          </a:p>
        </p:txBody>
      </p:sp>
      <p:sp>
        <p:nvSpPr>
          <p:cNvPr id="635001030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Jonah</a:t>
            </a:r>
          </a:p>
        </p:txBody>
      </p:sp>
      <p:sp>
        <p:nvSpPr>
          <p:cNvPr id="1149388444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Grigorian</a:t>
            </a:r>
          </a:p>
        </p:txBody>
      </p:sp>
      <p:sp>
        <p:nvSpPr>
          <p:cNvPr id="922992444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jgrigorianv@hostgator.com</a:t>
            </a:r>
          </a:p>
        </p:txBody>
      </p:sp>
      <p:sp>
        <p:nvSpPr>
          <p:cNvPr id="886004375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Blinny</a:t>
            </a:r>
          </a:p>
        </p:txBody>
      </p:sp>
      <p:sp>
        <p:nvSpPr>
          <p:cNvPr id="1530870688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McMarquis</a:t>
            </a:r>
          </a:p>
        </p:txBody>
      </p:sp>
      <p:sp>
        <p:nvSpPr>
          <p:cNvPr id="232726781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bmcmarquisw@nba.com</a:t>
            </a:r>
          </a:p>
        </p:txBody>
      </p:sp>
      <p:sp>
        <p:nvSpPr>
          <p:cNvPr id="663716901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Lilyan</a:t>
            </a:r>
          </a:p>
        </p:txBody>
      </p:sp>
      <p:sp>
        <p:nvSpPr>
          <p:cNvPr id="1767532961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Thewles</a:t>
            </a:r>
          </a:p>
        </p:txBody>
      </p:sp>
      <p:sp>
        <p:nvSpPr>
          <p:cNvPr id="1260043537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lthewlesx@sciencedirect.com</a:t>
            </a:r>
          </a:p>
        </p:txBody>
      </p:sp>
      <p:sp>
        <p:nvSpPr>
          <p:cNvPr id="1060549703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Raphaela</a:t>
            </a:r>
          </a:p>
        </p:txBody>
      </p:sp>
      <p:sp>
        <p:nvSpPr>
          <p:cNvPr id="1682157864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Vitall</a:t>
            </a:r>
          </a:p>
        </p:txBody>
      </p:sp>
      <p:sp>
        <p:nvSpPr>
          <p:cNvPr id="1592712032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rvitally@washingtonpost.com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878937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243350866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858727880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456314134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Hammad</a:t>
            </a:r>
          </a:p>
        </p:txBody>
      </p:sp>
      <p:sp>
        <p:nvSpPr>
          <p:cNvPr id="1272753974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Strutton</a:t>
            </a:r>
          </a:p>
        </p:txBody>
      </p:sp>
      <p:sp>
        <p:nvSpPr>
          <p:cNvPr id="1641027464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hstruttonz@sphinn.com</a:t>
            </a:r>
          </a:p>
        </p:txBody>
      </p:sp>
      <p:sp>
        <p:nvSpPr>
          <p:cNvPr id="731610911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Lira</a:t>
            </a:r>
          </a:p>
        </p:txBody>
      </p:sp>
      <p:sp>
        <p:nvSpPr>
          <p:cNvPr id="64253875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Syversen</a:t>
            </a:r>
          </a:p>
        </p:txBody>
      </p:sp>
      <p:sp>
        <p:nvSpPr>
          <p:cNvPr id="138933223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lsyversen10@wikia.com</a:t>
            </a:r>
          </a:p>
        </p:txBody>
      </p:sp>
      <p:sp>
        <p:nvSpPr>
          <p:cNvPr id="1774897456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Kristal</a:t>
            </a:r>
          </a:p>
        </p:txBody>
      </p:sp>
      <p:sp>
        <p:nvSpPr>
          <p:cNvPr id="425275537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Rack</a:t>
            </a:r>
          </a:p>
        </p:txBody>
      </p:sp>
      <p:sp>
        <p:nvSpPr>
          <p:cNvPr id="1564078808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krack11@alexa.com</a:t>
            </a:r>
          </a:p>
        </p:txBody>
      </p:sp>
      <p:sp>
        <p:nvSpPr>
          <p:cNvPr id="1792473683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Carly</a:t>
            </a:r>
          </a:p>
        </p:txBody>
      </p:sp>
      <p:sp>
        <p:nvSpPr>
          <p:cNvPr id="1441410416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Care</a:t>
            </a:r>
          </a:p>
        </p:txBody>
      </p:sp>
      <p:sp>
        <p:nvSpPr>
          <p:cNvPr id="99042020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ccare12@dell.com</a:t>
            </a:r>
          </a:p>
        </p:txBody>
      </p:sp>
      <p:sp>
        <p:nvSpPr>
          <p:cNvPr id="391827378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Berk</a:t>
            </a:r>
          </a:p>
        </p:txBody>
      </p:sp>
      <p:sp>
        <p:nvSpPr>
          <p:cNvPr id="1241758568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McSkin</a:t>
            </a:r>
          </a:p>
        </p:txBody>
      </p:sp>
      <p:sp>
        <p:nvSpPr>
          <p:cNvPr id="1317441269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bmcskin13@jalbum.net</a:t>
            </a:r>
          </a:p>
        </p:txBody>
      </p:sp>
      <p:sp>
        <p:nvSpPr>
          <p:cNvPr id="1908999587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Elihu</a:t>
            </a:r>
          </a:p>
        </p:txBody>
      </p:sp>
      <p:sp>
        <p:nvSpPr>
          <p:cNvPr id="816804727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Sisey</a:t>
            </a:r>
          </a:p>
        </p:txBody>
      </p:sp>
      <p:sp>
        <p:nvSpPr>
          <p:cNvPr id="1738561265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esisey14@vistaprint.com</a:t>
            </a:r>
          </a:p>
        </p:txBody>
      </p:sp>
      <p:sp>
        <p:nvSpPr>
          <p:cNvPr id="497786326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Pattie</a:t>
            </a:r>
          </a:p>
        </p:txBody>
      </p:sp>
      <p:sp>
        <p:nvSpPr>
          <p:cNvPr id="611739613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Gash</a:t>
            </a:r>
          </a:p>
        </p:txBody>
      </p:sp>
      <p:sp>
        <p:nvSpPr>
          <p:cNvPr id="186290097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pgash15@cafepress.com</a:t>
            </a:r>
          </a:p>
        </p:txBody>
      </p:sp>
      <p:sp>
        <p:nvSpPr>
          <p:cNvPr id="184244257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Orv</a:t>
            </a:r>
          </a:p>
        </p:txBody>
      </p:sp>
      <p:sp>
        <p:nvSpPr>
          <p:cNvPr id="1275011461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Adame</a:t>
            </a:r>
          </a:p>
        </p:txBody>
      </p:sp>
      <p:sp>
        <p:nvSpPr>
          <p:cNvPr id="1545666472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oadame16@goodreads.com</a:t>
            </a:r>
          </a:p>
        </p:txBody>
      </p:sp>
      <p:sp>
        <p:nvSpPr>
          <p:cNvPr id="2146303527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Leandra</a:t>
            </a:r>
          </a:p>
        </p:txBody>
      </p:sp>
      <p:sp>
        <p:nvSpPr>
          <p:cNvPr id="797416363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Gitthouse</a:t>
            </a:r>
          </a:p>
        </p:txBody>
      </p:sp>
      <p:sp>
        <p:nvSpPr>
          <p:cNvPr id="49115259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lgitthouse17@wufoo.com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98941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456265041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16636182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808527451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Ethel</a:t>
            </a:r>
          </a:p>
        </p:txBody>
      </p:sp>
      <p:sp>
        <p:nvSpPr>
          <p:cNvPr id="761680655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Harbage</a:t>
            </a:r>
          </a:p>
        </p:txBody>
      </p:sp>
      <p:sp>
        <p:nvSpPr>
          <p:cNvPr id="48866910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eharbage18@merriam-webster.com</a:t>
            </a:r>
          </a:p>
        </p:txBody>
      </p:sp>
      <p:sp>
        <p:nvSpPr>
          <p:cNvPr id="1928174253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Andrus</a:t>
            </a:r>
          </a:p>
        </p:txBody>
      </p:sp>
      <p:sp>
        <p:nvSpPr>
          <p:cNvPr id="1183905155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Exrol</a:t>
            </a:r>
          </a:p>
        </p:txBody>
      </p:sp>
      <p:sp>
        <p:nvSpPr>
          <p:cNvPr id="1500588149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aexrol19@nydailynews.com</a:t>
            </a:r>
          </a:p>
        </p:txBody>
      </p:sp>
      <p:sp>
        <p:nvSpPr>
          <p:cNvPr id="1202907617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Olly</a:t>
            </a:r>
          </a:p>
        </p:txBody>
      </p:sp>
      <p:sp>
        <p:nvSpPr>
          <p:cNvPr id="1502882632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Braisby</a:t>
            </a:r>
          </a:p>
        </p:txBody>
      </p:sp>
      <p:sp>
        <p:nvSpPr>
          <p:cNvPr id="409596180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obraisby1a@yellowbook.com</a:t>
            </a:r>
          </a:p>
        </p:txBody>
      </p:sp>
      <p:sp>
        <p:nvSpPr>
          <p:cNvPr id="1217089772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Cacilie</a:t>
            </a:r>
          </a:p>
        </p:txBody>
      </p:sp>
      <p:sp>
        <p:nvSpPr>
          <p:cNvPr id="413550077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Berryman</a:t>
            </a:r>
          </a:p>
        </p:txBody>
      </p:sp>
      <p:sp>
        <p:nvSpPr>
          <p:cNvPr id="1620112330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cberryman1b@ezinearticles.com</a:t>
            </a:r>
          </a:p>
        </p:txBody>
      </p:sp>
      <p:sp>
        <p:nvSpPr>
          <p:cNvPr id="933646237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Barny</a:t>
            </a:r>
          </a:p>
        </p:txBody>
      </p:sp>
      <p:sp>
        <p:nvSpPr>
          <p:cNvPr id="63284165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Klicher</a:t>
            </a:r>
          </a:p>
        </p:txBody>
      </p:sp>
      <p:sp>
        <p:nvSpPr>
          <p:cNvPr id="261838162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bklicher1c@oracle.com</a:t>
            </a:r>
          </a:p>
        </p:txBody>
      </p:sp>
      <p:sp>
        <p:nvSpPr>
          <p:cNvPr id="1752365512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Jonah</a:t>
            </a:r>
          </a:p>
        </p:txBody>
      </p:sp>
      <p:sp>
        <p:nvSpPr>
          <p:cNvPr id="1831705084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Fine</a:t>
            </a:r>
          </a:p>
        </p:txBody>
      </p:sp>
      <p:sp>
        <p:nvSpPr>
          <p:cNvPr id="199150625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jfine1d@pbs.org</a:t>
            </a:r>
          </a:p>
        </p:txBody>
      </p:sp>
      <p:sp>
        <p:nvSpPr>
          <p:cNvPr id="1580874189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Clerc</a:t>
            </a:r>
          </a:p>
        </p:txBody>
      </p:sp>
      <p:sp>
        <p:nvSpPr>
          <p:cNvPr id="569976699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 Provost</a:t>
            </a:r>
          </a:p>
        </p:txBody>
      </p:sp>
      <p:sp>
        <p:nvSpPr>
          <p:cNvPr id="538618049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cleprovost1e@utexas.edu</a:t>
            </a:r>
          </a:p>
        </p:txBody>
      </p:sp>
      <p:sp>
        <p:nvSpPr>
          <p:cNvPr id="1566099239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Frasquito</a:t>
            </a:r>
          </a:p>
        </p:txBody>
      </p:sp>
      <p:sp>
        <p:nvSpPr>
          <p:cNvPr id="1386440976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Bonhome</a:t>
            </a:r>
          </a:p>
        </p:txBody>
      </p:sp>
      <p:sp>
        <p:nvSpPr>
          <p:cNvPr id="973692608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fbonhome1f@t.co</a:t>
            </a:r>
          </a:p>
        </p:txBody>
      </p:sp>
      <p:sp>
        <p:nvSpPr>
          <p:cNvPr id="1327539680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Carlie</a:t>
            </a:r>
          </a:p>
        </p:txBody>
      </p:sp>
      <p:sp>
        <p:nvSpPr>
          <p:cNvPr id="1423586012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Curnock</a:t>
            </a:r>
          </a:p>
        </p:txBody>
      </p:sp>
      <p:sp>
        <p:nvSpPr>
          <p:cNvPr id="494414526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ccurnock1g@statcounter.com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917260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2122991287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803768841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420993295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Kerry</a:t>
            </a:r>
          </a:p>
        </p:txBody>
      </p:sp>
      <p:sp>
        <p:nvSpPr>
          <p:cNvPr id="1723848804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Falkous</a:t>
            </a:r>
          </a:p>
        </p:txBody>
      </p:sp>
      <p:sp>
        <p:nvSpPr>
          <p:cNvPr id="1252820474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kfalkous1h@samsung.com</a:t>
            </a:r>
          </a:p>
        </p:txBody>
      </p:sp>
      <p:sp>
        <p:nvSpPr>
          <p:cNvPr id="570422884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Cristiano</a:t>
            </a:r>
          </a:p>
        </p:txBody>
      </p:sp>
      <p:sp>
        <p:nvSpPr>
          <p:cNvPr id="10116222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Klarzynski</a:t>
            </a:r>
          </a:p>
        </p:txBody>
      </p:sp>
      <p:sp>
        <p:nvSpPr>
          <p:cNvPr id="509806761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cklarzynski1i@pen.io</a:t>
            </a:r>
          </a:p>
        </p:txBody>
      </p:sp>
      <p:sp>
        <p:nvSpPr>
          <p:cNvPr id="818859466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Kata</a:t>
            </a:r>
          </a:p>
        </p:txBody>
      </p:sp>
      <p:sp>
        <p:nvSpPr>
          <p:cNvPr id="1859928417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Guerner</a:t>
            </a:r>
          </a:p>
        </p:txBody>
      </p:sp>
      <p:sp>
        <p:nvSpPr>
          <p:cNvPr id="1418102907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kguerner1j@so-net.ne.jp</a:t>
            </a:r>
          </a:p>
        </p:txBody>
      </p:sp>
      <p:sp>
        <p:nvSpPr>
          <p:cNvPr id="1378280450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Kristal</a:t>
            </a:r>
          </a:p>
        </p:txBody>
      </p:sp>
      <p:sp>
        <p:nvSpPr>
          <p:cNvPr id="339788561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Costan</a:t>
            </a:r>
          </a:p>
        </p:txBody>
      </p:sp>
      <p:sp>
        <p:nvSpPr>
          <p:cNvPr id="41283576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kcostan1k@ebay.co.uk</a:t>
            </a:r>
          </a:p>
        </p:txBody>
      </p:sp>
      <p:sp>
        <p:nvSpPr>
          <p:cNvPr id="2017380745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Ralina</a:t>
            </a:r>
          </a:p>
        </p:txBody>
      </p:sp>
      <p:sp>
        <p:nvSpPr>
          <p:cNvPr id="501036152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Fever</a:t>
            </a:r>
          </a:p>
        </p:txBody>
      </p:sp>
      <p:sp>
        <p:nvSpPr>
          <p:cNvPr id="261567641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rfever1l@pcworld.com</a:t>
            </a:r>
          </a:p>
        </p:txBody>
      </p:sp>
      <p:sp>
        <p:nvSpPr>
          <p:cNvPr id="1295225869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Gwenore</a:t>
            </a:r>
          </a:p>
        </p:txBody>
      </p:sp>
      <p:sp>
        <p:nvSpPr>
          <p:cNvPr id="1137667747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Arnaudon</a:t>
            </a:r>
          </a:p>
        </p:txBody>
      </p:sp>
      <p:sp>
        <p:nvSpPr>
          <p:cNvPr id="935722070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garnaudon1m@dagondesign.com</a:t>
            </a:r>
          </a:p>
        </p:txBody>
      </p:sp>
      <p:sp>
        <p:nvSpPr>
          <p:cNvPr id="29369803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Donica</a:t>
            </a:r>
          </a:p>
        </p:txBody>
      </p:sp>
      <p:sp>
        <p:nvSpPr>
          <p:cNvPr id="1350720002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Whitmore</a:t>
            </a:r>
          </a:p>
        </p:txBody>
      </p:sp>
      <p:sp>
        <p:nvSpPr>
          <p:cNvPr id="1753259207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dwhitmore1n@wisc.edu</a:t>
            </a:r>
          </a:p>
        </p:txBody>
      </p:sp>
      <p:sp>
        <p:nvSpPr>
          <p:cNvPr id="1883237069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Corny</a:t>
            </a:r>
          </a:p>
        </p:txBody>
      </p:sp>
      <p:sp>
        <p:nvSpPr>
          <p:cNvPr id="1884387196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Longthorne</a:t>
            </a:r>
          </a:p>
        </p:txBody>
      </p:sp>
      <p:sp>
        <p:nvSpPr>
          <p:cNvPr id="843149630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clongthorne1o@accuweather.com</a:t>
            </a:r>
          </a:p>
        </p:txBody>
      </p:sp>
      <p:sp>
        <p:nvSpPr>
          <p:cNvPr id="1590404373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Rafaelia</a:t>
            </a:r>
          </a:p>
        </p:txBody>
      </p:sp>
      <p:sp>
        <p:nvSpPr>
          <p:cNvPr id="1361921411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Burtwistle</a:t>
            </a:r>
          </a:p>
        </p:txBody>
      </p:sp>
      <p:sp>
        <p:nvSpPr>
          <p:cNvPr id="716972621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rburtwistle1p@unesco.org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34405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271422148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731368479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618099562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Thedric</a:t>
            </a:r>
          </a:p>
        </p:txBody>
      </p:sp>
      <p:sp>
        <p:nvSpPr>
          <p:cNvPr id="405950359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Cutteridge</a:t>
            </a:r>
          </a:p>
        </p:txBody>
      </p:sp>
      <p:sp>
        <p:nvSpPr>
          <p:cNvPr id="169379991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tcutteridge1q@oaic.gov.au</a:t>
            </a:r>
          </a:p>
        </p:txBody>
      </p:sp>
      <p:sp>
        <p:nvSpPr>
          <p:cNvPr id="189736814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Morse</a:t>
            </a:r>
          </a:p>
        </p:txBody>
      </p:sp>
      <p:sp>
        <p:nvSpPr>
          <p:cNvPr id="16736375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Hopfner</a:t>
            </a:r>
          </a:p>
        </p:txBody>
      </p:sp>
      <p:sp>
        <p:nvSpPr>
          <p:cNvPr id="180078856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mhopfner1r@cocolog-nifty.com</a:t>
            </a:r>
          </a:p>
        </p:txBody>
      </p:sp>
      <p:sp>
        <p:nvSpPr>
          <p:cNvPr id="1152380885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Dov</a:t>
            </a:r>
          </a:p>
        </p:txBody>
      </p:sp>
      <p:sp>
        <p:nvSpPr>
          <p:cNvPr id="161982472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Jessett</a:t>
            </a:r>
          </a:p>
        </p:txBody>
      </p:sp>
      <p:sp>
        <p:nvSpPr>
          <p:cNvPr id="1914740115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djessett1s@sogou.com</a:t>
            </a:r>
          </a:p>
        </p:txBody>
      </p:sp>
      <p:sp>
        <p:nvSpPr>
          <p:cNvPr id="646445398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Benjy</a:t>
            </a:r>
          </a:p>
        </p:txBody>
      </p:sp>
      <p:sp>
        <p:nvSpPr>
          <p:cNvPr id="502102804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Oliveras</a:t>
            </a:r>
          </a:p>
        </p:txBody>
      </p:sp>
      <p:sp>
        <p:nvSpPr>
          <p:cNvPr id="700348233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boliveras1t@pinterest.com</a:t>
            </a:r>
          </a:p>
        </p:txBody>
      </p:sp>
      <p:sp>
        <p:nvSpPr>
          <p:cNvPr id="1602530280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Kipp</a:t>
            </a:r>
          </a:p>
        </p:txBody>
      </p:sp>
      <p:sp>
        <p:nvSpPr>
          <p:cNvPr id="1179689991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Sheering</a:t>
            </a:r>
          </a:p>
        </p:txBody>
      </p:sp>
      <p:sp>
        <p:nvSpPr>
          <p:cNvPr id="806572546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ksheering1u@wix.com</a:t>
            </a:r>
          </a:p>
        </p:txBody>
      </p:sp>
      <p:sp>
        <p:nvSpPr>
          <p:cNvPr id="1783463798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Bealle</a:t>
            </a:r>
          </a:p>
        </p:txBody>
      </p:sp>
      <p:sp>
        <p:nvSpPr>
          <p:cNvPr id="283923004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Mawby</a:t>
            </a:r>
          </a:p>
        </p:txBody>
      </p:sp>
      <p:sp>
        <p:nvSpPr>
          <p:cNvPr id="1407167674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bmawby1v@wunderground.com</a:t>
            </a:r>
          </a:p>
        </p:txBody>
      </p:sp>
      <p:sp>
        <p:nvSpPr>
          <p:cNvPr id="203780697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Editha</a:t>
            </a:r>
          </a:p>
        </p:txBody>
      </p:sp>
      <p:sp>
        <p:nvSpPr>
          <p:cNvPr id="2017530134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Dubois</a:t>
            </a:r>
          </a:p>
        </p:txBody>
      </p:sp>
      <p:sp>
        <p:nvSpPr>
          <p:cNvPr id="181326224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edubois1w@columbia.edu</a:t>
            </a:r>
          </a:p>
        </p:txBody>
      </p:sp>
      <p:sp>
        <p:nvSpPr>
          <p:cNvPr id="609879567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Franciskus</a:t>
            </a:r>
          </a:p>
        </p:txBody>
      </p:sp>
      <p:sp>
        <p:nvSpPr>
          <p:cNvPr id="1859823482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Dominelli</a:t>
            </a:r>
          </a:p>
        </p:txBody>
      </p:sp>
      <p:sp>
        <p:nvSpPr>
          <p:cNvPr id="509858326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fdominelli1x@4shared.com</a:t>
            </a:r>
          </a:p>
        </p:txBody>
      </p:sp>
      <p:sp>
        <p:nvSpPr>
          <p:cNvPr id="1658704411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Catlee</a:t>
            </a:r>
          </a:p>
        </p:txBody>
      </p:sp>
      <p:sp>
        <p:nvSpPr>
          <p:cNvPr id="381930033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Gerretsen</a:t>
            </a:r>
          </a:p>
        </p:txBody>
      </p:sp>
      <p:sp>
        <p:nvSpPr>
          <p:cNvPr id="756637412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cgerretsen1y@cnbc.com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096777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312348533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905488851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223303171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Hillery</a:t>
            </a:r>
          </a:p>
        </p:txBody>
      </p:sp>
      <p:sp>
        <p:nvSpPr>
          <p:cNvPr id="1797159635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Santi</a:t>
            </a:r>
          </a:p>
        </p:txBody>
      </p:sp>
      <p:sp>
        <p:nvSpPr>
          <p:cNvPr id="1676010932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hsanti1z@fc2.com</a:t>
            </a:r>
          </a:p>
        </p:txBody>
      </p:sp>
      <p:sp>
        <p:nvSpPr>
          <p:cNvPr id="329481770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Stephanus</a:t>
            </a:r>
          </a:p>
        </p:txBody>
      </p:sp>
      <p:sp>
        <p:nvSpPr>
          <p:cNvPr id="173059685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Workman</a:t>
            </a:r>
          </a:p>
        </p:txBody>
      </p:sp>
      <p:sp>
        <p:nvSpPr>
          <p:cNvPr id="310412574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sworkman20@opera.com</a:t>
            </a:r>
          </a:p>
        </p:txBody>
      </p:sp>
      <p:sp>
        <p:nvSpPr>
          <p:cNvPr id="1585711807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Paxon</a:t>
            </a:r>
          </a:p>
        </p:txBody>
      </p:sp>
      <p:sp>
        <p:nvSpPr>
          <p:cNvPr id="1457417579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Prazor</a:t>
            </a:r>
          </a:p>
        </p:txBody>
      </p:sp>
      <p:sp>
        <p:nvSpPr>
          <p:cNvPr id="1500697171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pprazor21@whitehouse.gov</a:t>
            </a:r>
          </a:p>
        </p:txBody>
      </p:sp>
      <p:sp>
        <p:nvSpPr>
          <p:cNvPr id="1338770454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Francesca</a:t>
            </a:r>
          </a:p>
        </p:txBody>
      </p:sp>
      <p:sp>
        <p:nvSpPr>
          <p:cNvPr id="836972194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Rosas</a:t>
            </a:r>
          </a:p>
        </p:txBody>
      </p:sp>
      <p:sp>
        <p:nvSpPr>
          <p:cNvPr id="343128256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frosas22@pen.io</a:t>
            </a:r>
          </a:p>
        </p:txBody>
      </p:sp>
      <p:sp>
        <p:nvSpPr>
          <p:cNvPr id="1532756055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Lorenzo</a:t>
            </a:r>
          </a:p>
        </p:txBody>
      </p:sp>
      <p:sp>
        <p:nvSpPr>
          <p:cNvPr id="1956598686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Lammerich</a:t>
            </a:r>
          </a:p>
        </p:txBody>
      </p:sp>
      <p:sp>
        <p:nvSpPr>
          <p:cNvPr id="155411803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llammerich23@jugem.jp</a:t>
            </a:r>
          </a:p>
        </p:txBody>
      </p:sp>
      <p:sp>
        <p:nvSpPr>
          <p:cNvPr id="1428022141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Morry</a:t>
            </a:r>
          </a:p>
        </p:txBody>
      </p:sp>
      <p:sp>
        <p:nvSpPr>
          <p:cNvPr id="1861754673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Abbs</a:t>
            </a:r>
          </a:p>
        </p:txBody>
      </p:sp>
      <p:sp>
        <p:nvSpPr>
          <p:cNvPr id="1618326227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mabbs24@g.co</a:t>
            </a:r>
          </a:p>
        </p:txBody>
      </p:sp>
      <p:sp>
        <p:nvSpPr>
          <p:cNvPr id="866901553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Christian</a:t>
            </a:r>
          </a:p>
        </p:txBody>
      </p:sp>
      <p:sp>
        <p:nvSpPr>
          <p:cNvPr id="160945458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Varcoe</a:t>
            </a:r>
          </a:p>
        </p:txBody>
      </p:sp>
      <p:sp>
        <p:nvSpPr>
          <p:cNvPr id="65799850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cvarcoe25@apple.com</a:t>
            </a:r>
          </a:p>
        </p:txBody>
      </p:sp>
      <p:sp>
        <p:nvSpPr>
          <p:cNvPr id="1788256184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Dewey</a:t>
            </a:r>
          </a:p>
        </p:txBody>
      </p:sp>
      <p:sp>
        <p:nvSpPr>
          <p:cNvPr id="128028301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Goodrick</a:t>
            </a:r>
          </a:p>
        </p:txBody>
      </p:sp>
      <p:sp>
        <p:nvSpPr>
          <p:cNvPr id="807986446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dgoodrick26@blogger.com</a:t>
            </a:r>
          </a:p>
        </p:txBody>
      </p:sp>
      <p:sp>
        <p:nvSpPr>
          <p:cNvPr id="1432403167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Jonas</a:t>
            </a:r>
          </a:p>
        </p:txBody>
      </p:sp>
      <p:sp>
        <p:nvSpPr>
          <p:cNvPr id="190153364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Whitter</a:t>
            </a:r>
          </a:p>
        </p:txBody>
      </p:sp>
      <p:sp>
        <p:nvSpPr>
          <p:cNvPr id="766101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jwhitter27@skyrock.com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6.21.3-4a3078d20785ebe464f18037d738d12fc98c13cf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