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75" r:id="rId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E645E-FCBD-4A7B-E6B6-4D75C26691B1}" v="15" dt="2023-03-16T08:51:51.212"/>
    <p1510:client id="{7B82DCB2-B324-978C-22D4-0B84DA4FD4D5}" v="148" dt="2023-03-16T11:22:55.248"/>
    <p1510:client id="{E7F2DC24-F09C-9808-6639-1D21717A7F6F}" v="1" dt="2023-03-16T08:45:50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24"/>
  </p:normalViewPr>
  <p:slideViewPr>
    <p:cSldViewPr snapToGrid="0">
      <p:cViewPr varScale="1">
        <p:scale>
          <a:sx n="148" d="100"/>
          <a:sy n="148" d="100"/>
        </p:scale>
        <p:origin x="704" y="184"/>
      </p:cViewPr>
      <p:guideLst>
        <p:guide orient="horz" pos="16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an\Downloads\new_alloc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an\Downloads\new_allocation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an\Downloads\new_allocation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an\Downloads\new_allocation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an\Downloads\new_allocation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new_allocation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new_allocation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new_allocation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new_allocation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new_allocation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new_allocation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an\Downloads\new_alloc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new_allocation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new_allocation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new_allocation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new_allocation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new_allocation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new_allocation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new_allocation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new_allocation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new_allocation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new_allocation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an\Downloads\new_alloc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new_allocation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60_120_O_random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60_120_O_random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60_120_O_random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60_120_O_random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60_120_O_random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60_120_O_random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60_120_O_random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60_120_O_random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60_120_O_random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an\Downloads\new_alloc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60_120_O_random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60_120_O_random.xlsx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60_120_O_random.xlsx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60_120_O_random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60_120_O_random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60_120_O_random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60_120_O_random.xlsx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60_120_O_random.xlsx" TargetMode="External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60_120_O_random.xlsx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oleObject" Target="60_120_O_random.xlsx" TargetMode="External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an\Downloads\new_alloca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oleObject" Target="60_120_O_random.xlsx" TargetMode="External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oleObject" Target="60_120_O_random.xlsx" TargetMode="External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oleObject" Target="60_120_O_random.xlsx" TargetMode="External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oleObject" Target="60_120_O_random.xlsx" TargetMode="External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oleObject" Target="60_120_O_random.xlsx" TargetMode="External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oleObject" Target="60_120_O_random.xlsx" TargetMode="External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oleObject" Target="60_120_O_random.xlsx" TargetMode="External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oleObject" Target="60_120_O_random.xlsx" TargetMode="External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oleObject" Target="60_120_O_random.xlsx" TargetMode="External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oleObject" Target="60_120_O_random.xlsx" TargetMode="External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an\Downloads\new_alloca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oleObject" Target="60_120_O_random.xlsx" TargetMode="External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an\Downloads\new_allocati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an\Downloads\new_allocati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an\Downloads\new_allocatio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3D0-4CAA-B52D-E5F7D138FE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3D0-4CAA-B52D-E5F7D138FE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3D0-4CAA-B52D-E5F7D138FE9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3D0-4CAA-B52D-E5F7D138FE9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3D0-4CAA-B52D-E5F7D138FE9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C3D0-4CAA-B52D-E5F7D138FE9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C3D0-4CAA-B52D-E5F7D138FE93}"/>
              </c:ext>
            </c:extLst>
          </c:dPt>
          <c:dLbls>
            <c:delete val="1"/>
          </c:dLbls>
          <c:val>
            <c:numRef>
              <c:f>new_allocation.xlsx!$C$2:$I$2</c:f>
              <c:numCache>
                <c:formatCode>General</c:formatCode>
                <c:ptCount val="7"/>
                <c:pt idx="0">
                  <c:v>42565</c:v>
                </c:pt>
                <c:pt idx="1">
                  <c:v>68045</c:v>
                </c:pt>
                <c:pt idx="2">
                  <c:v>54</c:v>
                </c:pt>
                <c:pt idx="3">
                  <c:v>96236</c:v>
                </c:pt>
                <c:pt idx="4">
                  <c:v>1006</c:v>
                </c:pt>
                <c:pt idx="5">
                  <c:v>24</c:v>
                </c:pt>
                <c:pt idx="6">
                  <c:v>30820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3D0-4CAA-B52D-E5F7D138FE93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9A1-448A-A3FB-DA61E1CD548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9A1-448A-A3FB-DA61E1CD548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9A1-448A-A3FB-DA61E1CD548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9A1-448A-A3FB-DA61E1CD548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9A1-448A-A3FB-DA61E1CD548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49A1-448A-A3FB-DA61E1CD548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49A1-448A-A3FB-DA61E1CD5488}"/>
              </c:ext>
            </c:extLst>
          </c:dPt>
          <c:dLbls>
            <c:delete val="1"/>
          </c:dLbls>
          <c:val>
            <c:numRef>
              <c:f>new_allocation.xlsx!$C$11:$I$11</c:f>
              <c:numCache>
                <c:formatCode>General</c:formatCode>
                <c:ptCount val="7"/>
                <c:pt idx="0">
                  <c:v>332</c:v>
                </c:pt>
                <c:pt idx="1">
                  <c:v>20592</c:v>
                </c:pt>
                <c:pt idx="2">
                  <c:v>19417</c:v>
                </c:pt>
                <c:pt idx="3">
                  <c:v>13400</c:v>
                </c:pt>
                <c:pt idx="4">
                  <c:v>1689</c:v>
                </c:pt>
                <c:pt idx="5">
                  <c:v>26956</c:v>
                </c:pt>
                <c:pt idx="6">
                  <c:v>4972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9A1-448A-A3FB-DA61E1CD5488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ACB-4233-814E-1F3E112E3C5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ACB-4233-814E-1F3E112E3C5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ACB-4233-814E-1F3E112E3C5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ACB-4233-814E-1F3E112E3C5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ACB-4233-814E-1F3E112E3C5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FACB-4233-814E-1F3E112E3C5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FACB-4233-814E-1F3E112E3C57}"/>
              </c:ext>
            </c:extLst>
          </c:dPt>
          <c:dLbls>
            <c:delete val="1"/>
          </c:dLbls>
          <c:val>
            <c:numRef>
              <c:f>new_allocation.xlsx!$C$12:$I$12</c:f>
              <c:numCache>
                <c:formatCode>General</c:formatCode>
                <c:ptCount val="7"/>
                <c:pt idx="0">
                  <c:v>4054</c:v>
                </c:pt>
                <c:pt idx="1">
                  <c:v>104566</c:v>
                </c:pt>
                <c:pt idx="2">
                  <c:v>843</c:v>
                </c:pt>
                <c:pt idx="3">
                  <c:v>4173</c:v>
                </c:pt>
                <c:pt idx="4">
                  <c:v>9483</c:v>
                </c:pt>
                <c:pt idx="5">
                  <c:v>21586</c:v>
                </c:pt>
                <c:pt idx="6">
                  <c:v>75074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ACB-4233-814E-1F3E112E3C57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226-4837-BC72-22163571B2D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226-4837-BC72-22163571B2D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226-4837-BC72-22163571B2D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226-4837-BC72-22163571B2D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226-4837-BC72-22163571B2D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A226-4837-BC72-22163571B2D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A226-4837-BC72-22163571B2D3}"/>
              </c:ext>
            </c:extLst>
          </c:dPt>
          <c:dLbls>
            <c:delete val="1"/>
          </c:dLbls>
          <c:val>
            <c:numRef>
              <c:f>new_allocation.xlsx!$C$13:$I$13</c:f>
              <c:numCache>
                <c:formatCode>General</c:formatCode>
                <c:ptCount val="7"/>
                <c:pt idx="0">
                  <c:v>4750</c:v>
                </c:pt>
                <c:pt idx="1">
                  <c:v>132066</c:v>
                </c:pt>
                <c:pt idx="2">
                  <c:v>125670</c:v>
                </c:pt>
                <c:pt idx="3">
                  <c:v>3315</c:v>
                </c:pt>
                <c:pt idx="4">
                  <c:v>3038</c:v>
                </c:pt>
                <c:pt idx="5">
                  <c:v>7572</c:v>
                </c:pt>
                <c:pt idx="6">
                  <c:v>13381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226-4837-BC72-22163571B2D3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56D-48BD-84C7-42C5BA86D11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56D-48BD-84C7-42C5BA86D11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56D-48BD-84C7-42C5BA86D11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56D-48BD-84C7-42C5BA86D11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56D-48BD-84C7-42C5BA86D11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56D-48BD-84C7-42C5BA86D11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56D-48BD-84C7-42C5BA86D11F}"/>
              </c:ext>
            </c:extLst>
          </c:dPt>
          <c:dLbls>
            <c:delete val="1"/>
          </c:dLbls>
          <c:val>
            <c:numRef>
              <c:f>new_allocation.xlsx!$C$14:$I$14</c:f>
              <c:numCache>
                <c:formatCode>General</c:formatCode>
                <c:ptCount val="7"/>
                <c:pt idx="0">
                  <c:v>628</c:v>
                </c:pt>
                <c:pt idx="1">
                  <c:v>42650</c:v>
                </c:pt>
                <c:pt idx="2">
                  <c:v>11107</c:v>
                </c:pt>
                <c:pt idx="3">
                  <c:v>49073</c:v>
                </c:pt>
                <c:pt idx="4">
                  <c:v>53005</c:v>
                </c:pt>
                <c:pt idx="5">
                  <c:v>69</c:v>
                </c:pt>
                <c:pt idx="6">
                  <c:v>30992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56D-48BD-84C7-42C5BA86D11F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771-4264-A272-49119AEFA6B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771-4264-A272-49119AEFA6B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771-4264-A272-49119AEFA6B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771-4264-A272-49119AEFA6B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71-4264-A272-49119AEFA6B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771-4264-A272-49119AEFA6B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771-4264-A272-49119AEFA6B6}"/>
              </c:ext>
            </c:extLst>
          </c:dPt>
          <c:val>
            <c:numRef>
              <c:f>new_allocation.xlsx!$C$15:$I$15</c:f>
              <c:numCache>
                <c:formatCode>General</c:formatCode>
                <c:ptCount val="7"/>
                <c:pt idx="0">
                  <c:v>2975</c:v>
                </c:pt>
                <c:pt idx="1">
                  <c:v>54946</c:v>
                </c:pt>
                <c:pt idx="2">
                  <c:v>3703</c:v>
                </c:pt>
                <c:pt idx="3">
                  <c:v>65293</c:v>
                </c:pt>
                <c:pt idx="4">
                  <c:v>25671</c:v>
                </c:pt>
                <c:pt idx="5">
                  <c:v>35</c:v>
                </c:pt>
                <c:pt idx="6">
                  <c:v>40080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771-4264-A272-49119AEFA6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3CC-446E-ADF8-658735B5DA4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3CC-446E-ADF8-658735B5DA4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3CC-446E-ADF8-658735B5DA4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3CC-446E-ADF8-658735B5DA4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3CC-446E-ADF8-658735B5DA4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3CC-446E-ADF8-658735B5DA4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3CC-446E-ADF8-658735B5DA48}"/>
              </c:ext>
            </c:extLst>
          </c:dPt>
          <c:val>
            <c:numRef>
              <c:f>new_allocation.xlsx!$C$16:$I$16</c:f>
              <c:numCache>
                <c:formatCode>General</c:formatCode>
                <c:ptCount val="7"/>
                <c:pt idx="0">
                  <c:v>613760</c:v>
                </c:pt>
                <c:pt idx="1">
                  <c:v>2261</c:v>
                </c:pt>
                <c:pt idx="2">
                  <c:v>10083</c:v>
                </c:pt>
                <c:pt idx="3">
                  <c:v>124811</c:v>
                </c:pt>
                <c:pt idx="4">
                  <c:v>68183</c:v>
                </c:pt>
                <c:pt idx="5">
                  <c:v>69</c:v>
                </c:pt>
                <c:pt idx="6">
                  <c:v>7017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3CC-446E-ADF8-658735B5DA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BF-44D4-BD1E-45121DF9BFE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7BF-44D4-BD1E-45121DF9BFE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7BF-44D4-BD1E-45121DF9BFE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7BF-44D4-BD1E-45121DF9BFE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7BF-44D4-BD1E-45121DF9BFE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7BF-44D4-BD1E-45121DF9BFE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67BF-44D4-BD1E-45121DF9BFEA}"/>
              </c:ext>
            </c:extLst>
          </c:dPt>
          <c:val>
            <c:numRef>
              <c:f>new_allocation.xlsx!$C$17:$I$17</c:f>
              <c:numCache>
                <c:formatCode>General</c:formatCode>
                <c:ptCount val="7"/>
                <c:pt idx="0">
                  <c:v>1138</c:v>
                </c:pt>
                <c:pt idx="1">
                  <c:v>87526</c:v>
                </c:pt>
                <c:pt idx="2">
                  <c:v>46801</c:v>
                </c:pt>
                <c:pt idx="3">
                  <c:v>12511</c:v>
                </c:pt>
                <c:pt idx="4">
                  <c:v>48</c:v>
                </c:pt>
                <c:pt idx="5">
                  <c:v>72470</c:v>
                </c:pt>
                <c:pt idx="6">
                  <c:v>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7BF-44D4-BD1E-45121DF9BF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9ED-48B0-9E4B-B6AC96DD21E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9ED-48B0-9E4B-B6AC96DD21E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9ED-48B0-9E4B-B6AC96DD21E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9ED-48B0-9E4B-B6AC96DD21E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9ED-48B0-9E4B-B6AC96DD21E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9ED-48B0-9E4B-B6AC96DD21E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9ED-48B0-9E4B-B6AC96DD21E8}"/>
              </c:ext>
            </c:extLst>
          </c:dPt>
          <c:val>
            <c:numRef>
              <c:f>new_allocation.xlsx!$C$18:$I$18</c:f>
              <c:numCache>
                <c:formatCode>General</c:formatCode>
                <c:ptCount val="7"/>
                <c:pt idx="0">
                  <c:v>1463</c:v>
                </c:pt>
                <c:pt idx="1">
                  <c:v>191315</c:v>
                </c:pt>
                <c:pt idx="2">
                  <c:v>37288</c:v>
                </c:pt>
                <c:pt idx="3">
                  <c:v>47825</c:v>
                </c:pt>
                <c:pt idx="4">
                  <c:v>80922</c:v>
                </c:pt>
                <c:pt idx="5">
                  <c:v>277</c:v>
                </c:pt>
                <c:pt idx="6">
                  <c:v>19843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9ED-48B0-9E4B-B6AC96DD21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34-430A-8C0A-E06AEE28324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934-430A-8C0A-E06AEE2832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934-430A-8C0A-E06AEE28324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934-430A-8C0A-E06AEE28324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934-430A-8C0A-E06AEE28324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934-430A-8C0A-E06AEE28324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1934-430A-8C0A-E06AEE283240}"/>
              </c:ext>
            </c:extLst>
          </c:dPt>
          <c:val>
            <c:numRef>
              <c:f>new_allocation.xlsx!$C$19:$I$19</c:f>
              <c:numCache>
                <c:formatCode>General</c:formatCode>
                <c:ptCount val="7"/>
                <c:pt idx="0">
                  <c:v>0</c:v>
                </c:pt>
                <c:pt idx="1">
                  <c:v>2237</c:v>
                </c:pt>
                <c:pt idx="2">
                  <c:v>19023</c:v>
                </c:pt>
                <c:pt idx="3">
                  <c:v>0</c:v>
                </c:pt>
                <c:pt idx="4">
                  <c:v>0</c:v>
                </c:pt>
                <c:pt idx="5">
                  <c:v>62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934-430A-8C0A-E06AEE2832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96B-4D59-85CF-090C00B8D1E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96B-4D59-85CF-090C00B8D1E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96B-4D59-85CF-090C00B8D1E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96B-4D59-85CF-090C00B8D1E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96B-4D59-85CF-090C00B8D1E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96B-4D59-85CF-090C00B8D1E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96B-4D59-85CF-090C00B8D1E1}"/>
              </c:ext>
            </c:extLst>
          </c:dPt>
          <c:val>
            <c:numRef>
              <c:f>new_allocation.xlsx!$C$20:$I$20</c:f>
              <c:numCache>
                <c:formatCode>General</c:formatCode>
                <c:ptCount val="7"/>
                <c:pt idx="0">
                  <c:v>2053</c:v>
                </c:pt>
                <c:pt idx="1">
                  <c:v>1098</c:v>
                </c:pt>
                <c:pt idx="2">
                  <c:v>3223</c:v>
                </c:pt>
                <c:pt idx="3">
                  <c:v>1088</c:v>
                </c:pt>
                <c:pt idx="4">
                  <c:v>0</c:v>
                </c:pt>
                <c:pt idx="5">
                  <c:v>44120</c:v>
                </c:pt>
                <c:pt idx="6">
                  <c:v>12104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96B-4D59-85CF-090C00B8D1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CB7-4806-B1D0-EF3A1A357F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CB7-4806-B1D0-EF3A1A357F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CB7-4806-B1D0-EF3A1A357F5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CB7-4806-B1D0-EF3A1A357F5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7CB7-4806-B1D0-EF3A1A357F5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7CB7-4806-B1D0-EF3A1A357F5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7CB7-4806-B1D0-EF3A1A357F58}"/>
              </c:ext>
            </c:extLst>
          </c:dPt>
          <c:dLbls>
            <c:delete val="1"/>
          </c:dLbls>
          <c:val>
            <c:numRef>
              <c:f>new_allocation.xlsx!$C$3:$I$3</c:f>
              <c:numCache>
                <c:formatCode>General</c:formatCode>
                <c:ptCount val="7"/>
                <c:pt idx="0">
                  <c:v>815</c:v>
                </c:pt>
                <c:pt idx="1">
                  <c:v>10504</c:v>
                </c:pt>
                <c:pt idx="2">
                  <c:v>265</c:v>
                </c:pt>
                <c:pt idx="3">
                  <c:v>546</c:v>
                </c:pt>
                <c:pt idx="4">
                  <c:v>3</c:v>
                </c:pt>
                <c:pt idx="5">
                  <c:v>42344</c:v>
                </c:pt>
                <c:pt idx="6">
                  <c:v>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CB7-4806-B1D0-EF3A1A357F58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736-4D62-8D54-B6EA7768FEA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736-4D62-8D54-B6EA7768FEA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736-4D62-8D54-B6EA7768FEA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736-4D62-8D54-B6EA7768FEA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736-4D62-8D54-B6EA7768FEA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736-4D62-8D54-B6EA7768FEA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7736-4D62-8D54-B6EA7768FEA3}"/>
              </c:ext>
            </c:extLst>
          </c:dPt>
          <c:val>
            <c:numRef>
              <c:f>new_allocation.xlsx!$C$21:$I$21</c:f>
              <c:numCache>
                <c:formatCode>General</c:formatCode>
                <c:ptCount val="7"/>
                <c:pt idx="0">
                  <c:v>24740</c:v>
                </c:pt>
                <c:pt idx="1">
                  <c:v>73290</c:v>
                </c:pt>
                <c:pt idx="2">
                  <c:v>75185</c:v>
                </c:pt>
                <c:pt idx="3">
                  <c:v>40197</c:v>
                </c:pt>
                <c:pt idx="4">
                  <c:v>7110</c:v>
                </c:pt>
                <c:pt idx="5">
                  <c:v>69</c:v>
                </c:pt>
                <c:pt idx="6">
                  <c:v>30798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736-4D62-8D54-B6EA7768FE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1B0-4140-89DD-1F7C3EBB21F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1B0-4140-89DD-1F7C3EBB21F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1B0-4140-89DD-1F7C3EBB21F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1B0-4140-89DD-1F7C3EBB21F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1B0-4140-89DD-1F7C3EBB21F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1B0-4140-89DD-1F7C3EBB21F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1B0-4140-89DD-1F7C3EBB21F2}"/>
              </c:ext>
            </c:extLst>
          </c:dPt>
          <c:val>
            <c:numRef>
              <c:f>new_allocation.xlsx!$C$22:$I$22</c:f>
              <c:numCache>
                <c:formatCode>General</c:formatCode>
                <c:ptCount val="7"/>
                <c:pt idx="0">
                  <c:v>341</c:v>
                </c:pt>
                <c:pt idx="1">
                  <c:v>3490</c:v>
                </c:pt>
                <c:pt idx="2">
                  <c:v>68030</c:v>
                </c:pt>
                <c:pt idx="3">
                  <c:v>3257</c:v>
                </c:pt>
                <c:pt idx="4">
                  <c:v>4</c:v>
                </c:pt>
                <c:pt idx="5">
                  <c:v>45314</c:v>
                </c:pt>
                <c:pt idx="6">
                  <c:v>489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1B0-4140-89DD-1F7C3EBB21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612-4681-9741-A8A6FC90EB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612-4681-9741-A8A6FC90EB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612-4681-9741-A8A6FC90EB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612-4681-9741-A8A6FC90EB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612-4681-9741-A8A6FC90EB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612-4681-9741-A8A6FC90EB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612-4681-9741-A8A6FC90EB73}"/>
              </c:ext>
            </c:extLst>
          </c:dPt>
          <c:val>
            <c:numRef>
              <c:f>new_allocation.xlsx!$C$23:$I$23</c:f>
              <c:numCache>
                <c:formatCode>General</c:formatCode>
                <c:ptCount val="7"/>
                <c:pt idx="0">
                  <c:v>3767</c:v>
                </c:pt>
                <c:pt idx="1">
                  <c:v>26257</c:v>
                </c:pt>
                <c:pt idx="2">
                  <c:v>99744</c:v>
                </c:pt>
                <c:pt idx="3">
                  <c:v>9854</c:v>
                </c:pt>
                <c:pt idx="4">
                  <c:v>43453</c:v>
                </c:pt>
                <c:pt idx="5">
                  <c:v>46139</c:v>
                </c:pt>
                <c:pt idx="6">
                  <c:v>1673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612-4681-9741-A8A6FC90EB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6ED-422B-84B6-5F53F14E743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6ED-422B-84B6-5F53F14E743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6ED-422B-84B6-5F53F14E743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6ED-422B-84B6-5F53F14E743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6ED-422B-84B6-5F53F14E743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6ED-422B-84B6-5F53F14E743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6ED-422B-84B6-5F53F14E743C}"/>
              </c:ext>
            </c:extLst>
          </c:dPt>
          <c:val>
            <c:numRef>
              <c:f>new_allocation.xlsx!$C$24:$I$24</c:f>
              <c:numCache>
                <c:formatCode>General</c:formatCode>
                <c:ptCount val="7"/>
                <c:pt idx="0">
                  <c:v>102883</c:v>
                </c:pt>
                <c:pt idx="1">
                  <c:v>4599</c:v>
                </c:pt>
                <c:pt idx="2">
                  <c:v>174934</c:v>
                </c:pt>
                <c:pt idx="3">
                  <c:v>127743</c:v>
                </c:pt>
                <c:pt idx="4">
                  <c:v>123580</c:v>
                </c:pt>
                <c:pt idx="5">
                  <c:v>84</c:v>
                </c:pt>
                <c:pt idx="6">
                  <c:v>34803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6ED-422B-84B6-5F53F14E74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ED7-47A6-892B-366F0150416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ED7-47A6-892B-366F0150416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ED7-47A6-892B-366F0150416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ED7-47A6-892B-366F0150416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ED7-47A6-892B-366F0150416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ED7-47A6-892B-366F0150416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6ED7-47A6-892B-366F01504168}"/>
              </c:ext>
            </c:extLst>
          </c:dPt>
          <c:val>
            <c:numRef>
              <c:f>new_allocation.xlsx!$C$25:$I$25</c:f>
              <c:numCache>
                <c:formatCode>General</c:formatCode>
                <c:ptCount val="7"/>
                <c:pt idx="0">
                  <c:v>1379</c:v>
                </c:pt>
                <c:pt idx="1">
                  <c:v>3326</c:v>
                </c:pt>
                <c:pt idx="2">
                  <c:v>3174</c:v>
                </c:pt>
                <c:pt idx="3">
                  <c:v>1703</c:v>
                </c:pt>
                <c:pt idx="4">
                  <c:v>1</c:v>
                </c:pt>
                <c:pt idx="5">
                  <c:v>50308</c:v>
                </c:pt>
                <c:pt idx="6">
                  <c:v>1169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ED7-47A6-892B-366F015041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EFE-4CA1-8678-16AFC87D48C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FE-4CA1-8678-16AFC87D48C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FE-4CA1-8678-16AFC87D48C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EFE-4CA1-8678-16AFC87D48C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EFE-4CA1-8678-16AFC87D48C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EFE-4CA1-8678-16AFC87D48C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EFE-4CA1-8678-16AFC87D48CE}"/>
              </c:ext>
            </c:extLst>
          </c:dPt>
          <c:val>
            <c:numRef>
              <c:f>new_allocation.xlsx!$C$26:$I$26</c:f>
              <c:numCache>
                <c:formatCode>General</c:formatCode>
                <c:ptCount val="7"/>
                <c:pt idx="0">
                  <c:v>23</c:v>
                </c:pt>
                <c:pt idx="1">
                  <c:v>66674</c:v>
                </c:pt>
                <c:pt idx="2">
                  <c:v>95087</c:v>
                </c:pt>
                <c:pt idx="3">
                  <c:v>182</c:v>
                </c:pt>
                <c:pt idx="4">
                  <c:v>1494</c:v>
                </c:pt>
                <c:pt idx="5">
                  <c:v>439</c:v>
                </c:pt>
                <c:pt idx="6">
                  <c:v>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EFE-4CA1-8678-16AFC87D4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77E-46AB-892E-2DA1AEB3B50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77E-46AB-892E-2DA1AEB3B50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77E-46AB-892E-2DA1AEB3B50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77E-46AB-892E-2DA1AEB3B50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77E-46AB-892E-2DA1AEB3B50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77E-46AB-892E-2DA1AEB3B50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77E-46AB-892E-2DA1AEB3B509}"/>
              </c:ext>
            </c:extLst>
          </c:dPt>
          <c:val>
            <c:numRef>
              <c:f>new_allocation.xlsx!$C$27:$I$27</c:f>
              <c:numCache>
                <c:formatCode>General</c:formatCode>
                <c:ptCount val="7"/>
                <c:pt idx="0">
                  <c:v>10507</c:v>
                </c:pt>
                <c:pt idx="1">
                  <c:v>29469</c:v>
                </c:pt>
                <c:pt idx="2">
                  <c:v>6958</c:v>
                </c:pt>
                <c:pt idx="3">
                  <c:v>2161</c:v>
                </c:pt>
                <c:pt idx="4">
                  <c:v>1512</c:v>
                </c:pt>
                <c:pt idx="5">
                  <c:v>132078</c:v>
                </c:pt>
                <c:pt idx="6">
                  <c:v>64129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77E-46AB-892E-2DA1AEB3B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771-43D6-A47B-EC0598ADBD4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771-43D6-A47B-EC0598ADBD4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771-43D6-A47B-EC0598ADBD4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771-43D6-A47B-EC0598ADBD4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771-43D6-A47B-EC0598ADBD4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771-43D6-A47B-EC0598ADBD4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771-43D6-A47B-EC0598ADBD4A}"/>
              </c:ext>
            </c:extLst>
          </c:dPt>
          <c:val>
            <c:numRef>
              <c:f>new_allocation.xlsx!$C$28:$I$28</c:f>
              <c:numCache>
                <c:formatCode>General</c:formatCode>
                <c:ptCount val="7"/>
                <c:pt idx="0">
                  <c:v>2</c:v>
                </c:pt>
                <c:pt idx="1">
                  <c:v>10203</c:v>
                </c:pt>
                <c:pt idx="2">
                  <c:v>53915</c:v>
                </c:pt>
                <c:pt idx="3">
                  <c:v>73</c:v>
                </c:pt>
                <c:pt idx="4">
                  <c:v>956</c:v>
                </c:pt>
                <c:pt idx="5">
                  <c:v>6</c:v>
                </c:pt>
                <c:pt idx="6">
                  <c:v>983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771-43D6-A47B-EC0598ADBD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C15-443D-98C5-C9A36448C79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C15-443D-98C5-C9A36448C79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C15-443D-98C5-C9A36448C79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C15-443D-98C5-C9A36448C79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C15-443D-98C5-C9A36448C79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C15-443D-98C5-C9A36448C79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C15-443D-98C5-C9A36448C79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9C15-443D-98C5-C9A36448C79C}"/>
              </c:ext>
            </c:extLst>
          </c:dPt>
          <c:val>
            <c:numRef>
              <c:f>new_allocation.xlsx!$B$29:$I$29</c:f>
              <c:numCache>
                <c:formatCode>General</c:formatCode>
                <c:ptCount val="8"/>
                <c:pt idx="0">
                  <c:v>28</c:v>
                </c:pt>
                <c:pt idx="1">
                  <c:v>0</c:v>
                </c:pt>
                <c:pt idx="2">
                  <c:v>2</c:v>
                </c:pt>
                <c:pt idx="3">
                  <c:v>34608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1806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9C15-443D-98C5-C9A36448C7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61A-49D6-87D2-5558AC5A664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61A-49D6-87D2-5558AC5A664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61A-49D6-87D2-5558AC5A664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61A-49D6-87D2-5558AC5A664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61A-49D6-87D2-5558AC5A664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61A-49D6-87D2-5558AC5A664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661A-49D6-87D2-5558AC5A664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661A-49D6-87D2-5558AC5A664A}"/>
              </c:ext>
            </c:extLst>
          </c:dPt>
          <c:val>
            <c:numRef>
              <c:f>new_allocation.xlsx!$B$30:$I$30</c:f>
              <c:numCache>
                <c:formatCode>General</c:formatCode>
                <c:ptCount val="8"/>
                <c:pt idx="0">
                  <c:v>29</c:v>
                </c:pt>
                <c:pt idx="1">
                  <c:v>1</c:v>
                </c:pt>
                <c:pt idx="2">
                  <c:v>0</c:v>
                </c:pt>
                <c:pt idx="3">
                  <c:v>9374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661A-49D6-87D2-5558AC5A66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E19-413D-9AB3-FCBF9B91490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E19-413D-9AB3-FCBF9B91490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E19-413D-9AB3-FCBF9B91490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E19-413D-9AB3-FCBF9B91490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E19-413D-9AB3-FCBF9B91490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CE19-413D-9AB3-FCBF9B91490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CE19-413D-9AB3-FCBF9B914909}"/>
              </c:ext>
            </c:extLst>
          </c:dPt>
          <c:dLbls>
            <c:delete val="1"/>
          </c:dLbls>
          <c:val>
            <c:numRef>
              <c:f>new_allocation.xlsx!$C$4:$I$4</c:f>
              <c:numCache>
                <c:formatCode>General</c:formatCode>
                <c:ptCount val="7"/>
                <c:pt idx="0">
                  <c:v>14881</c:v>
                </c:pt>
                <c:pt idx="1">
                  <c:v>159679</c:v>
                </c:pt>
                <c:pt idx="2">
                  <c:v>53529</c:v>
                </c:pt>
                <c:pt idx="3">
                  <c:v>133922</c:v>
                </c:pt>
                <c:pt idx="4">
                  <c:v>63580</c:v>
                </c:pt>
                <c:pt idx="5">
                  <c:v>1044</c:v>
                </c:pt>
                <c:pt idx="6">
                  <c:v>31100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E19-413D-9AB3-FCBF9B914909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56B-41B5-BD2A-7C71A773A69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56B-41B5-BD2A-7C71A773A69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56B-41B5-BD2A-7C71A773A69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56B-41B5-BD2A-7C71A773A69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56B-41B5-BD2A-7C71A773A69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56B-41B5-BD2A-7C71A773A69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D56B-41B5-BD2A-7C71A773A690}"/>
              </c:ext>
            </c:extLst>
          </c:dPt>
          <c:val>
            <c:numRef>
              <c:f>new_allocation.xlsx!$C$31:$I$31</c:f>
              <c:numCache>
                <c:formatCode>General</c:formatCode>
                <c:ptCount val="7"/>
                <c:pt idx="0">
                  <c:v>110119</c:v>
                </c:pt>
                <c:pt idx="1">
                  <c:v>128</c:v>
                </c:pt>
                <c:pt idx="2">
                  <c:v>97584</c:v>
                </c:pt>
                <c:pt idx="3">
                  <c:v>23451</c:v>
                </c:pt>
                <c:pt idx="4">
                  <c:v>145784</c:v>
                </c:pt>
                <c:pt idx="5">
                  <c:v>10</c:v>
                </c:pt>
                <c:pt idx="6">
                  <c:v>34734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56B-41B5-BD2A-7C71A773A6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F92-411E-AD9D-7FFC6FA3414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F92-411E-AD9D-7FFC6FA3414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F92-411E-AD9D-7FFC6FA3414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F92-411E-AD9D-7FFC6FA3414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F92-411E-AD9D-7FFC6FA3414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F92-411E-AD9D-7FFC6FA3414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F92-411E-AD9D-7FFC6FA34142}"/>
              </c:ext>
            </c:extLst>
          </c:dPt>
          <c:val>
            <c:numRef>
              <c:f>'60_120_O_random.xlsx'!$C$7:$I$7</c:f>
              <c:numCache>
                <c:formatCode>General</c:formatCode>
                <c:ptCount val="7"/>
                <c:pt idx="0">
                  <c:v>24768.816331693699</c:v>
                </c:pt>
                <c:pt idx="1">
                  <c:v>13151.490755695801</c:v>
                </c:pt>
                <c:pt idx="2">
                  <c:v>23786.772320764201</c:v>
                </c:pt>
                <c:pt idx="3">
                  <c:v>5007.0714247054402</c:v>
                </c:pt>
                <c:pt idx="4">
                  <c:v>22100.8483327625</c:v>
                </c:pt>
                <c:pt idx="5">
                  <c:v>16727.216790391602</c:v>
                </c:pt>
                <c:pt idx="6">
                  <c:v>3604.7840439864099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F92-411E-AD9D-7FFC6FA341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4C7-4F44-821C-374535DF48C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4C7-4F44-821C-374535DF48C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4C7-4F44-821C-374535DF48C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4C7-4F44-821C-374535DF48C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4C7-4F44-821C-374535DF48C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4C7-4F44-821C-374535DF48C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4C7-4F44-821C-374535DF48C6}"/>
              </c:ext>
            </c:extLst>
          </c:dPt>
          <c:val>
            <c:numRef>
              <c:f>'60_120_O_random.xlsx'!$C$16:$I$16</c:f>
              <c:numCache>
                <c:formatCode>General</c:formatCode>
                <c:ptCount val="7"/>
                <c:pt idx="0">
                  <c:v>61413.837851006698</c:v>
                </c:pt>
                <c:pt idx="1">
                  <c:v>164816.35681556401</c:v>
                </c:pt>
                <c:pt idx="2">
                  <c:v>247767.22175160301</c:v>
                </c:pt>
                <c:pt idx="3">
                  <c:v>25890.855605217399</c:v>
                </c:pt>
                <c:pt idx="4">
                  <c:v>293331.74566567602</c:v>
                </c:pt>
                <c:pt idx="5">
                  <c:v>28307.342057063801</c:v>
                </c:pt>
                <c:pt idx="6">
                  <c:v>4656.6402538678803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4C7-4F44-821C-374535DF4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CA8-4C08-8EA9-EF3D110FDF5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CA8-4C08-8EA9-EF3D110FDF5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CA8-4C08-8EA9-EF3D110FDF5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CA8-4C08-8EA9-EF3D110FDF5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CA8-4C08-8EA9-EF3D110FDF5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CA8-4C08-8EA9-EF3D110FDF5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7CA8-4C08-8EA9-EF3D110FDF54}"/>
              </c:ext>
            </c:extLst>
          </c:dPt>
          <c:val>
            <c:numRef>
              <c:f>'60_120_O_random.xlsx'!$C$8:$I$8</c:f>
              <c:numCache>
                <c:formatCode>General</c:formatCode>
                <c:ptCount val="7"/>
                <c:pt idx="0">
                  <c:v>131999.95967146</c:v>
                </c:pt>
                <c:pt idx="1">
                  <c:v>144737.344678833</c:v>
                </c:pt>
                <c:pt idx="2">
                  <c:v>133195.50008517501</c:v>
                </c:pt>
                <c:pt idx="3">
                  <c:v>111493.917382072</c:v>
                </c:pt>
                <c:pt idx="4">
                  <c:v>78336.214842644302</c:v>
                </c:pt>
                <c:pt idx="5">
                  <c:v>47219.258285074102</c:v>
                </c:pt>
                <c:pt idx="6">
                  <c:v>118183.80505474001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CA8-4C08-8EA9-EF3D110FDF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F89-44A5-8B21-E354CA40AFC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F89-44A5-8B21-E354CA40AFC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F89-44A5-8B21-E354CA40AFC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F89-44A5-8B21-E354CA40AFC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F89-44A5-8B21-E354CA40AFC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F89-44A5-8B21-E354CA40AFC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7F89-44A5-8B21-E354CA40AFCE}"/>
              </c:ext>
            </c:extLst>
          </c:dPt>
          <c:val>
            <c:numRef>
              <c:f>'60_120_O_random.xlsx'!$C$31:$I$31</c:f>
              <c:numCache>
                <c:formatCode>General</c:formatCode>
                <c:ptCount val="7"/>
                <c:pt idx="0">
                  <c:v>89120.865296325501</c:v>
                </c:pt>
                <c:pt idx="1">
                  <c:v>88486.237721100304</c:v>
                </c:pt>
                <c:pt idx="2">
                  <c:v>17188.3634895543</c:v>
                </c:pt>
                <c:pt idx="3">
                  <c:v>49285.344873394701</c:v>
                </c:pt>
                <c:pt idx="4">
                  <c:v>85306.207991961797</c:v>
                </c:pt>
                <c:pt idx="5">
                  <c:v>55540.986206429297</c:v>
                </c:pt>
                <c:pt idx="6">
                  <c:v>26881.9944212337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F89-44A5-8B21-E354CA40AF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45-4774-AF65-C64D896223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345-4774-AF65-C64D896223B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345-4774-AF65-C64D896223B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345-4774-AF65-C64D896223B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345-4774-AF65-C64D896223B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345-4774-AF65-C64D896223B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B345-4774-AF65-C64D896223B9}"/>
              </c:ext>
            </c:extLst>
          </c:dPt>
          <c:val>
            <c:numRef>
              <c:f>'60_120_O_random.xlsx'!$C$24:$I$24</c:f>
              <c:numCache>
                <c:formatCode>General</c:formatCode>
                <c:ptCount val="7"/>
                <c:pt idx="0">
                  <c:v>73282.823460719097</c:v>
                </c:pt>
                <c:pt idx="1">
                  <c:v>111800.10786918399</c:v>
                </c:pt>
                <c:pt idx="2">
                  <c:v>20644.284717017599</c:v>
                </c:pt>
                <c:pt idx="3">
                  <c:v>40577.573328505001</c:v>
                </c:pt>
                <c:pt idx="4">
                  <c:v>247167.85321994001</c:v>
                </c:pt>
                <c:pt idx="5">
                  <c:v>22532.308034044501</c:v>
                </c:pt>
                <c:pt idx="6">
                  <c:v>52621.049370588298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345-4774-AF65-C64D896223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2C0-47E7-AEF0-304F3E24FFB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2C0-47E7-AEF0-304F3E24FFB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2C0-47E7-AEF0-304F3E24FFB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2C0-47E7-AEF0-304F3E24FFB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2C0-47E7-AEF0-304F3E24FFB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2C0-47E7-AEF0-304F3E24FFB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2C0-47E7-AEF0-304F3E24FFBF}"/>
              </c:ext>
            </c:extLst>
          </c:dPt>
          <c:val>
            <c:numRef>
              <c:f>'60_120_O_random.xlsx'!$C$4:$I$4</c:f>
              <c:numCache>
                <c:formatCode>General</c:formatCode>
                <c:ptCount val="7"/>
                <c:pt idx="0">
                  <c:v>126390.437568133</c:v>
                </c:pt>
                <c:pt idx="1">
                  <c:v>45234.282220630099</c:v>
                </c:pt>
                <c:pt idx="2">
                  <c:v>170420.22304202101</c:v>
                </c:pt>
                <c:pt idx="3">
                  <c:v>17245.366861743099</c:v>
                </c:pt>
                <c:pt idx="4">
                  <c:v>34074.5720320072</c:v>
                </c:pt>
                <c:pt idx="5">
                  <c:v>37789.309218444199</c:v>
                </c:pt>
                <c:pt idx="6">
                  <c:v>26580.8090570194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2C0-47E7-AEF0-304F3E24FF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4D6-4300-A308-6B08C09C1AD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4D6-4300-A308-6B08C09C1AD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4D6-4300-A308-6B08C09C1AD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4D6-4300-A308-6B08C09C1AD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4D6-4300-A308-6B08C09C1AD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4D6-4300-A308-6B08C09C1AD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4D6-4300-A308-6B08C09C1ADA}"/>
              </c:ext>
            </c:extLst>
          </c:dPt>
          <c:val>
            <c:numRef>
              <c:f>'60_120_O_random.xlsx'!$C$2:$I$2</c:f>
              <c:numCache>
                <c:formatCode>General</c:formatCode>
                <c:ptCount val="7"/>
                <c:pt idx="0">
                  <c:v>43862.9697513262</c:v>
                </c:pt>
                <c:pt idx="1">
                  <c:v>56909.013284139102</c:v>
                </c:pt>
                <c:pt idx="2">
                  <c:v>32263.9791984843</c:v>
                </c:pt>
                <c:pt idx="3">
                  <c:v>31187.573687112999</c:v>
                </c:pt>
                <c:pt idx="4">
                  <c:v>43434.504208819999</c:v>
                </c:pt>
                <c:pt idx="5">
                  <c:v>20364.043055890699</c:v>
                </c:pt>
                <c:pt idx="6">
                  <c:v>10727.916814226201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4D6-4300-A308-6B08C09C1A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B62-45B6-9AD7-BB4C7A98CE7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B62-45B6-9AD7-BB4C7A98CE7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B62-45B6-9AD7-BB4C7A98CE7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B62-45B6-9AD7-BB4C7A98CE7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B62-45B6-9AD7-BB4C7A98CE7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B62-45B6-9AD7-BB4C7A98CE7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BB62-45B6-9AD7-BB4C7A98CE72}"/>
              </c:ext>
            </c:extLst>
          </c:dPt>
          <c:val>
            <c:numRef>
              <c:f>'60_120_O_random.xlsx'!$C$28:$I$28</c:f>
              <c:numCache>
                <c:formatCode>General</c:formatCode>
                <c:ptCount val="7"/>
                <c:pt idx="0">
                  <c:v>9336.8245390670509</c:v>
                </c:pt>
                <c:pt idx="1">
                  <c:v>18375.208888179401</c:v>
                </c:pt>
                <c:pt idx="2">
                  <c:v>1440.8387905309401</c:v>
                </c:pt>
                <c:pt idx="3">
                  <c:v>5680.4995335610101</c:v>
                </c:pt>
                <c:pt idx="4">
                  <c:v>16819.241447230401</c:v>
                </c:pt>
                <c:pt idx="5">
                  <c:v>6521.6261678271303</c:v>
                </c:pt>
                <c:pt idx="6">
                  <c:v>7963.7606336039798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B62-45B6-9AD7-BB4C7A98CE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A72-47B2-A5DB-4F46AE1698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A72-47B2-A5DB-4F46AE1698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A72-47B2-A5DB-4F46AE1698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A72-47B2-A5DB-4F46AE16982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A72-47B2-A5DB-4F46AE16982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A72-47B2-A5DB-4F46AE16982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7A72-47B2-A5DB-4F46AE16982D}"/>
              </c:ext>
            </c:extLst>
          </c:dPt>
          <c:val>
            <c:numRef>
              <c:f>'60_120_O_random.xlsx'!$C$14:$I$14</c:f>
              <c:numCache>
                <c:formatCode>General</c:formatCode>
                <c:ptCount val="7"/>
                <c:pt idx="0">
                  <c:v>46434.5746660839</c:v>
                </c:pt>
                <c:pt idx="1">
                  <c:v>45883.4423939919</c:v>
                </c:pt>
                <c:pt idx="2">
                  <c:v>36989.699252047598</c:v>
                </c:pt>
                <c:pt idx="3">
                  <c:v>3789.70472371609</c:v>
                </c:pt>
                <c:pt idx="4">
                  <c:v>3604.6701896700101</c:v>
                </c:pt>
                <c:pt idx="5">
                  <c:v>37362.9126688088</c:v>
                </c:pt>
                <c:pt idx="6">
                  <c:v>13458.996105681499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A72-47B2-A5DB-4F46AE1698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AB1-41EE-B2BB-FFF82BCAECC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AB1-41EE-B2BB-FFF82BCAECC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AB1-41EE-B2BB-FFF82BCAECC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AB1-41EE-B2BB-FFF82BCAECC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AB1-41EE-B2BB-FFF82BCAECC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0AB1-41EE-B2BB-FFF82BCAECC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0AB1-41EE-B2BB-FFF82BCAECC0}"/>
              </c:ext>
            </c:extLst>
          </c:dPt>
          <c:dLbls>
            <c:delete val="1"/>
          </c:dLbls>
          <c:val>
            <c:numRef>
              <c:f>new_allocation.xlsx!$C$5:$I$5</c:f>
              <c:numCache>
                <c:formatCode>General</c:formatCode>
                <c:ptCount val="7"/>
                <c:pt idx="0">
                  <c:v>13708</c:v>
                </c:pt>
                <c:pt idx="1">
                  <c:v>203914</c:v>
                </c:pt>
                <c:pt idx="2">
                  <c:v>137905</c:v>
                </c:pt>
                <c:pt idx="3">
                  <c:v>29802</c:v>
                </c:pt>
                <c:pt idx="4">
                  <c:v>45630</c:v>
                </c:pt>
                <c:pt idx="5">
                  <c:v>12117</c:v>
                </c:pt>
                <c:pt idx="6">
                  <c:v>60802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AB1-41EE-B2BB-FFF82BCAECC0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6F-4F00-AE67-9CB8EB862B7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36F-4F00-AE67-9CB8EB862B7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36F-4F00-AE67-9CB8EB862B7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36F-4F00-AE67-9CB8EB862B7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36F-4F00-AE67-9CB8EB862B7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36F-4F00-AE67-9CB8EB862B7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736F-4F00-AE67-9CB8EB862B7E}"/>
              </c:ext>
            </c:extLst>
          </c:dPt>
          <c:val>
            <c:numRef>
              <c:f>'60_120_O_random.xlsx'!$C$15:$I$15</c:f>
              <c:numCache>
                <c:formatCode>General</c:formatCode>
                <c:ptCount val="7"/>
                <c:pt idx="0">
                  <c:v>18836.176468173901</c:v>
                </c:pt>
                <c:pt idx="1">
                  <c:v>10078.146493767201</c:v>
                </c:pt>
                <c:pt idx="2">
                  <c:v>40328.0591610919</c:v>
                </c:pt>
                <c:pt idx="3">
                  <c:v>23933.2138083838</c:v>
                </c:pt>
                <c:pt idx="4">
                  <c:v>34217.599935863502</c:v>
                </c:pt>
                <c:pt idx="5">
                  <c:v>24472.309698193101</c:v>
                </c:pt>
                <c:pt idx="6">
                  <c:v>40837.494434526299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36F-4F00-AE67-9CB8EB862B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8E-41B7-81C0-3D29C508BE2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8E-41B7-81C0-3D29C508BE2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8E-41B7-81C0-3D29C508BE2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8E-41B7-81C0-3D29C508BE2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8E-41B7-81C0-3D29C508BE2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8E-41B7-81C0-3D29C508BE2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8E-41B7-81C0-3D29C508BE20}"/>
              </c:ext>
            </c:extLst>
          </c:dPt>
          <c:val>
            <c:numRef>
              <c:f>'60_120_O_random.xlsx'!$C$21:$I$21</c:f>
              <c:numCache>
                <c:formatCode>General</c:formatCode>
                <c:ptCount val="7"/>
                <c:pt idx="0">
                  <c:v>27743.414323802801</c:v>
                </c:pt>
                <c:pt idx="1">
                  <c:v>28510.979611040599</c:v>
                </c:pt>
                <c:pt idx="2">
                  <c:v>33675.137211429603</c:v>
                </c:pt>
                <c:pt idx="3">
                  <c:v>15245.4478925117</c:v>
                </c:pt>
                <c:pt idx="4">
                  <c:v>56552.990486584102</c:v>
                </c:pt>
                <c:pt idx="5">
                  <c:v>45941.6415332494</c:v>
                </c:pt>
                <c:pt idx="6">
                  <c:v>43719.388941381498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F8E-41B7-81C0-3D29C508BE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F8-43D4-984F-DD63EE92ED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F8-43D4-984F-DD63EE92ED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AF8-43D4-984F-DD63EE92ED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AF8-43D4-984F-DD63EE92EDB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AF8-43D4-984F-DD63EE92EDB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AF8-43D4-984F-DD63EE92EDB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AF8-43D4-984F-DD63EE92EDBC}"/>
              </c:ext>
            </c:extLst>
          </c:dPt>
          <c:val>
            <c:numRef>
              <c:f>'60_120_O_random.xlsx'!$C$18:$I$18</c:f>
              <c:numCache>
                <c:formatCode>General</c:formatCode>
                <c:ptCount val="7"/>
                <c:pt idx="0">
                  <c:v>80166.771798895803</c:v>
                </c:pt>
                <c:pt idx="1">
                  <c:v>60599.022263587503</c:v>
                </c:pt>
                <c:pt idx="2">
                  <c:v>35764.423331091501</c:v>
                </c:pt>
                <c:pt idx="3">
                  <c:v>64644.400821509698</c:v>
                </c:pt>
                <c:pt idx="4">
                  <c:v>48762.258633932899</c:v>
                </c:pt>
                <c:pt idx="5">
                  <c:v>16947.082676977901</c:v>
                </c:pt>
                <c:pt idx="6">
                  <c:v>72049.040474004301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AF8-43D4-984F-DD63EE92ED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96E-4ED7-B927-8CD1DFA5552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96E-4ED7-B927-8CD1DFA5552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96E-4ED7-B927-8CD1DFA5552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96E-4ED7-B927-8CD1DFA5552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96E-4ED7-B927-8CD1DFA5552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96E-4ED7-B927-8CD1DFA5552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796E-4ED7-B927-8CD1DFA55524}"/>
              </c:ext>
            </c:extLst>
          </c:dPt>
          <c:val>
            <c:numRef>
              <c:f>'60_120_O_random.xlsx'!$C$5:$I$5</c:f>
              <c:numCache>
                <c:formatCode>General</c:formatCode>
                <c:ptCount val="7"/>
                <c:pt idx="0">
                  <c:v>131656.74897940099</c:v>
                </c:pt>
                <c:pt idx="1">
                  <c:v>122469.246548222</c:v>
                </c:pt>
                <c:pt idx="2">
                  <c:v>42440.124192102099</c:v>
                </c:pt>
                <c:pt idx="3">
                  <c:v>128067.758468443</c:v>
                </c:pt>
                <c:pt idx="4">
                  <c:v>65307.135367362702</c:v>
                </c:pt>
                <c:pt idx="5">
                  <c:v>12625.9079980062</c:v>
                </c:pt>
                <c:pt idx="6">
                  <c:v>1311.07844646175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96E-4ED7-B927-8CD1DFA55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D41-4885-A451-44C8C2A1C6F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D41-4885-A451-44C8C2A1C6F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D41-4885-A451-44C8C2A1C6F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D41-4885-A451-44C8C2A1C6F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D41-4885-A451-44C8C2A1C6F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D41-4885-A451-44C8C2A1C6F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DD41-4885-A451-44C8C2A1C6F5}"/>
              </c:ext>
            </c:extLst>
          </c:dPt>
          <c:val>
            <c:numRef>
              <c:f>'60_120_O_random.xlsx'!$C$26:$I$26</c:f>
              <c:numCache>
                <c:formatCode>General</c:formatCode>
                <c:ptCount val="7"/>
                <c:pt idx="0">
                  <c:v>11317.339064932199</c:v>
                </c:pt>
                <c:pt idx="1">
                  <c:v>15543.432217998399</c:v>
                </c:pt>
                <c:pt idx="2">
                  <c:v>27529.706331399699</c:v>
                </c:pt>
                <c:pt idx="3">
                  <c:v>12385.328175656099</c:v>
                </c:pt>
                <c:pt idx="4">
                  <c:v>35139.554560516503</c:v>
                </c:pt>
                <c:pt idx="5">
                  <c:v>29164.241439176101</c:v>
                </c:pt>
                <c:pt idx="6">
                  <c:v>32955.398210320702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D41-4885-A451-44C8C2A1C6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626-4082-9E10-4F430F0868F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626-4082-9E10-4F430F0868F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626-4082-9E10-4F430F0868F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626-4082-9E10-4F430F0868F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626-4082-9E10-4F430F0868F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626-4082-9E10-4F430F0868F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626-4082-9E10-4F430F0868F2}"/>
              </c:ext>
            </c:extLst>
          </c:dPt>
          <c:val>
            <c:numRef>
              <c:f>'60_120_O_random.xlsx'!$C$13:$I$13</c:f>
              <c:numCache>
                <c:formatCode>General</c:formatCode>
                <c:ptCount val="7"/>
                <c:pt idx="0">
                  <c:v>31107.464946861</c:v>
                </c:pt>
                <c:pt idx="1">
                  <c:v>53548.348558147802</c:v>
                </c:pt>
                <c:pt idx="2">
                  <c:v>26587.8336885069</c:v>
                </c:pt>
                <c:pt idx="3">
                  <c:v>56463.443325734203</c:v>
                </c:pt>
                <c:pt idx="4">
                  <c:v>64970.438209662003</c:v>
                </c:pt>
                <c:pt idx="5">
                  <c:v>39376.334322197297</c:v>
                </c:pt>
                <c:pt idx="6">
                  <c:v>17738.1369488905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626-4082-9E10-4F430F0868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C65-43A8-9F6F-E045FE9502E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C65-43A8-9F6F-E045FE9502E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C65-43A8-9F6F-E045FE9502E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C65-43A8-9F6F-E045FE9502E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C65-43A8-9F6F-E045FE9502E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C65-43A8-9F6F-E045FE9502E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C65-43A8-9F6F-E045FE9502ED}"/>
              </c:ext>
            </c:extLst>
          </c:dPt>
          <c:val>
            <c:numRef>
              <c:f>'60_120_O_random.xlsx'!$C$12:$I$12</c:f>
              <c:numCache>
                <c:formatCode>General</c:formatCode>
                <c:ptCount val="7"/>
                <c:pt idx="0">
                  <c:v>3857.9187704287801</c:v>
                </c:pt>
                <c:pt idx="1">
                  <c:v>16302.0832965183</c:v>
                </c:pt>
                <c:pt idx="2">
                  <c:v>113725.848613269</c:v>
                </c:pt>
                <c:pt idx="3">
                  <c:v>10942.2375514137</c:v>
                </c:pt>
                <c:pt idx="4">
                  <c:v>49749.020984966701</c:v>
                </c:pt>
                <c:pt idx="5">
                  <c:v>18161.145594726298</c:v>
                </c:pt>
                <c:pt idx="6">
                  <c:v>7040.7451886766203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C65-43A8-9F6F-E045FE9502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BAB-44BC-BE32-A200C6AA4E4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BAB-44BC-BE32-A200C6AA4E4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BAB-44BC-BE32-A200C6AA4E4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BAB-44BC-BE32-A200C6AA4E4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BAB-44BC-BE32-A200C6AA4E4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BAB-44BC-BE32-A200C6AA4E4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1BAB-44BC-BE32-A200C6AA4E45}"/>
              </c:ext>
            </c:extLst>
          </c:dPt>
          <c:val>
            <c:numRef>
              <c:f>'60_120_O_random.xlsx'!$C$9:$I$9</c:f>
              <c:numCache>
                <c:formatCode>General</c:formatCode>
                <c:ptCount val="7"/>
                <c:pt idx="0">
                  <c:v>20831.626031554399</c:v>
                </c:pt>
                <c:pt idx="1">
                  <c:v>8496.8196644560794</c:v>
                </c:pt>
                <c:pt idx="2">
                  <c:v>1471.2338206133199</c:v>
                </c:pt>
                <c:pt idx="3">
                  <c:v>2158.6230980740402</c:v>
                </c:pt>
                <c:pt idx="4">
                  <c:v>19030.261075835399</c:v>
                </c:pt>
                <c:pt idx="5">
                  <c:v>9378.8183546659893</c:v>
                </c:pt>
                <c:pt idx="6">
                  <c:v>8616.6179548006894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BAB-44BC-BE32-A200C6AA4E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AE8-45F1-9564-320DFAE04F4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AE8-45F1-9564-320DFAE04F4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AE8-45F1-9564-320DFAE04F4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AE8-45F1-9564-320DFAE04F4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AE8-45F1-9564-320DFAE04F4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AE8-45F1-9564-320DFAE04F4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EAE8-45F1-9564-320DFAE04F48}"/>
              </c:ext>
            </c:extLst>
          </c:dPt>
          <c:val>
            <c:numRef>
              <c:f>'60_120_O_random.xlsx'!$C$23:$I$23</c:f>
              <c:numCache>
                <c:formatCode>General</c:formatCode>
                <c:ptCount val="7"/>
                <c:pt idx="0">
                  <c:v>21630.3904474107</c:v>
                </c:pt>
                <c:pt idx="1">
                  <c:v>38439.725453177802</c:v>
                </c:pt>
                <c:pt idx="2">
                  <c:v>40887.183450655699</c:v>
                </c:pt>
                <c:pt idx="3">
                  <c:v>49657.131966088004</c:v>
                </c:pt>
                <c:pt idx="4">
                  <c:v>9920.3697651291895</c:v>
                </c:pt>
                <c:pt idx="5">
                  <c:v>38998.214872896402</c:v>
                </c:pt>
                <c:pt idx="6">
                  <c:v>31353.984044641798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AE8-45F1-9564-320DFAE04F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BFD-4885-AE17-BAA8A79C7ED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BFD-4885-AE17-BAA8A79C7ED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BFD-4885-AE17-BAA8A79C7ED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BFD-4885-AE17-BAA8A79C7ED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BFD-4885-AE17-BAA8A79C7ED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BFD-4885-AE17-BAA8A79C7ED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BFD-4885-AE17-BAA8A79C7ED0}"/>
              </c:ext>
            </c:extLst>
          </c:dPt>
          <c:val>
            <c:numRef>
              <c:f>'60_120_O_random.xlsx'!$C$10:$I$10</c:f>
              <c:numCache>
                <c:formatCode>General</c:formatCode>
                <c:ptCount val="7"/>
                <c:pt idx="0">
                  <c:v>6712.6927796734399</c:v>
                </c:pt>
                <c:pt idx="1">
                  <c:v>8219.6489687683697</c:v>
                </c:pt>
                <c:pt idx="2">
                  <c:v>22748.610315033799</c:v>
                </c:pt>
                <c:pt idx="3">
                  <c:v>19703.642128647502</c:v>
                </c:pt>
                <c:pt idx="4">
                  <c:v>21482.153218859599</c:v>
                </c:pt>
                <c:pt idx="5">
                  <c:v>28287.8724545681</c:v>
                </c:pt>
                <c:pt idx="6">
                  <c:v>2980.3801344489498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BFD-4885-AE17-BAA8A79C7E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9EA-403E-8215-134BA64C351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9EA-403E-8215-134BA64C351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9EA-403E-8215-134BA64C351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9EA-403E-8215-134BA64C351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79EA-403E-8215-134BA64C351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79EA-403E-8215-134BA64C351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79EA-403E-8215-134BA64C351D}"/>
              </c:ext>
            </c:extLst>
          </c:dPt>
          <c:dLbls>
            <c:delete val="1"/>
          </c:dLbls>
          <c:val>
            <c:numRef>
              <c:f>new_allocation.xlsx!$C$6:$I$6</c:f>
              <c:numCache>
                <c:formatCode>General</c:formatCode>
                <c:ptCount val="7"/>
                <c:pt idx="0">
                  <c:v>461</c:v>
                </c:pt>
                <c:pt idx="1">
                  <c:v>1207</c:v>
                </c:pt>
                <c:pt idx="2">
                  <c:v>361</c:v>
                </c:pt>
                <c:pt idx="3">
                  <c:v>365</c:v>
                </c:pt>
                <c:pt idx="4">
                  <c:v>14</c:v>
                </c:pt>
                <c:pt idx="5">
                  <c:v>10661</c:v>
                </c:pt>
                <c:pt idx="6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9EA-403E-8215-134BA64C351D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AAD-4092-AB1C-72A770199BC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AAD-4092-AB1C-72A770199BC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AAD-4092-AB1C-72A770199BC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AAD-4092-AB1C-72A770199BC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AAD-4092-AB1C-72A770199BC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AAD-4092-AB1C-72A770199BC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AAD-4092-AB1C-72A770199BCB}"/>
              </c:ext>
            </c:extLst>
          </c:dPt>
          <c:val>
            <c:numRef>
              <c:f>'60_120_O_random.xlsx'!$C$20:$I$20</c:f>
              <c:numCache>
                <c:formatCode>General</c:formatCode>
                <c:ptCount val="7"/>
                <c:pt idx="0">
                  <c:v>14121.2890354314</c:v>
                </c:pt>
                <c:pt idx="1">
                  <c:v>170.51200689976</c:v>
                </c:pt>
                <c:pt idx="2">
                  <c:v>13676.166314628001</c:v>
                </c:pt>
                <c:pt idx="3">
                  <c:v>8994.4676716940594</c:v>
                </c:pt>
                <c:pt idx="4">
                  <c:v>13991.3523583443</c:v>
                </c:pt>
                <c:pt idx="5">
                  <c:v>6759.8433545663402</c:v>
                </c:pt>
                <c:pt idx="6">
                  <c:v>5972.3692584359696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AAD-4092-AB1C-72A770199B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454-43D7-AA89-2FE33A89BF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454-43D7-AA89-2FE33A89BF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454-43D7-AA89-2FE33A89BF4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454-43D7-AA89-2FE33A89BF4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454-43D7-AA89-2FE33A89BF4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454-43D7-AA89-2FE33A89BF4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454-43D7-AA89-2FE33A89BF4C}"/>
              </c:ext>
            </c:extLst>
          </c:dPt>
          <c:val>
            <c:numRef>
              <c:f>'60_120_O_random.xlsx'!$C$17:$I$17</c:f>
              <c:numCache>
                <c:formatCode>General</c:formatCode>
                <c:ptCount val="7"/>
                <c:pt idx="0">
                  <c:v>42147.2233061488</c:v>
                </c:pt>
                <c:pt idx="1">
                  <c:v>28369.293444800998</c:v>
                </c:pt>
                <c:pt idx="2">
                  <c:v>27949.750484717399</c:v>
                </c:pt>
                <c:pt idx="3">
                  <c:v>42673.361870503402</c:v>
                </c:pt>
                <c:pt idx="4">
                  <c:v>49652.023713461502</c:v>
                </c:pt>
                <c:pt idx="5">
                  <c:v>14240.413303887801</c:v>
                </c:pt>
                <c:pt idx="6">
                  <c:v>15791.933876479699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454-43D7-AA89-2FE33A89BF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6FE-46E0-93E7-4E5A44B192A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6FE-46E0-93E7-4E5A44B192A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6FE-46E0-93E7-4E5A44B192A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6FE-46E0-93E7-4E5A44B192A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6FE-46E0-93E7-4E5A44B192A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6FE-46E0-93E7-4E5A44B192A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6FE-46E0-93E7-4E5A44B192A3}"/>
              </c:ext>
            </c:extLst>
          </c:dPt>
          <c:val>
            <c:numRef>
              <c:f>'60_120_O_random.xlsx'!$C$22:$I$22</c:f>
              <c:numCache>
                <c:formatCode>General</c:formatCode>
                <c:ptCount val="7"/>
                <c:pt idx="0">
                  <c:v>31744.686350760701</c:v>
                </c:pt>
                <c:pt idx="1">
                  <c:v>636.71981927767695</c:v>
                </c:pt>
                <c:pt idx="2">
                  <c:v>55224.1170311245</c:v>
                </c:pt>
                <c:pt idx="3">
                  <c:v>1706.5822803569899</c:v>
                </c:pt>
                <c:pt idx="4">
                  <c:v>17578.277483019501</c:v>
                </c:pt>
                <c:pt idx="5">
                  <c:v>11993.8313668008</c:v>
                </c:pt>
                <c:pt idx="6">
                  <c:v>2040.7856686595701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6FE-46E0-93E7-4E5A44B192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D2A-4E6E-9482-7C1F0EACB81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D2A-4E6E-9482-7C1F0EACB81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D2A-4E6E-9482-7C1F0EACB81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D2A-4E6E-9482-7C1F0EACB81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D2A-4E6E-9482-7C1F0EACB81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D2A-4E6E-9482-7C1F0EACB81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D2A-4E6E-9482-7C1F0EACB811}"/>
              </c:ext>
            </c:extLst>
          </c:dPt>
          <c:val>
            <c:numRef>
              <c:f>'60_120_O_random.xlsx'!$C$25:$I$25</c:f>
              <c:numCache>
                <c:formatCode>General</c:formatCode>
                <c:ptCount val="7"/>
                <c:pt idx="0">
                  <c:v>8831.0590648451907</c:v>
                </c:pt>
                <c:pt idx="1">
                  <c:v>8932.6099713017102</c:v>
                </c:pt>
                <c:pt idx="2">
                  <c:v>6114.6787077053305</c:v>
                </c:pt>
                <c:pt idx="3">
                  <c:v>3443.8440248885499</c:v>
                </c:pt>
                <c:pt idx="4">
                  <c:v>8433.5548900661397</c:v>
                </c:pt>
                <c:pt idx="5">
                  <c:v>12241.8420609276</c:v>
                </c:pt>
                <c:pt idx="6">
                  <c:v>13062.4112802654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D2A-4E6E-9482-7C1F0EACB8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264-4761-8F21-93B241FA92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264-4761-8F21-93B241FA92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264-4761-8F21-93B241FA92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264-4761-8F21-93B241FA92F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264-4761-8F21-93B241FA92F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264-4761-8F21-93B241FA92F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264-4761-8F21-93B241FA92FA}"/>
              </c:ext>
            </c:extLst>
          </c:dPt>
          <c:val>
            <c:numRef>
              <c:f>'60_120_O_random.xlsx'!$C$27:$I$27</c:f>
              <c:numCache>
                <c:formatCode>General</c:formatCode>
                <c:ptCount val="7"/>
                <c:pt idx="0">
                  <c:v>30381.652319724799</c:v>
                </c:pt>
                <c:pt idx="1">
                  <c:v>25383.8674400276</c:v>
                </c:pt>
                <c:pt idx="2">
                  <c:v>49485.713157683203</c:v>
                </c:pt>
                <c:pt idx="3">
                  <c:v>50468.653657541297</c:v>
                </c:pt>
                <c:pt idx="4">
                  <c:v>36660.077555901204</c:v>
                </c:pt>
                <c:pt idx="5">
                  <c:v>28756.4445587191</c:v>
                </c:pt>
                <c:pt idx="6">
                  <c:v>25677.591310402498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264-4761-8F21-93B241FA92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28-4B22-9D55-E137940CCA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828-4B22-9D55-E137940CCA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828-4B22-9D55-E137940CCA7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828-4B22-9D55-E137940CCA7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828-4B22-9D55-E137940CCA7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828-4B22-9D55-E137940CCA7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828-4B22-9D55-E137940CCA7D}"/>
              </c:ext>
            </c:extLst>
          </c:dPt>
          <c:val>
            <c:numRef>
              <c:f>'60_120_O_random.xlsx'!$C$11:$I$11</c:f>
              <c:numCache>
                <c:formatCode>General</c:formatCode>
                <c:ptCount val="7"/>
                <c:pt idx="0">
                  <c:v>9800.9269161466</c:v>
                </c:pt>
                <c:pt idx="1">
                  <c:v>11339.1942439288</c:v>
                </c:pt>
                <c:pt idx="2">
                  <c:v>25955.6038776477</c:v>
                </c:pt>
                <c:pt idx="3">
                  <c:v>5960.9578614314896</c:v>
                </c:pt>
                <c:pt idx="4">
                  <c:v>21923.486205074401</c:v>
                </c:pt>
                <c:pt idx="5">
                  <c:v>10769.5220818663</c:v>
                </c:pt>
                <c:pt idx="6">
                  <c:v>1608.30881390441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828-4B22-9D55-E137940CCA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8B1-41C8-A8CD-57075FBF293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8B1-41C8-A8CD-57075FBF293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8B1-41C8-A8CD-57075FBF293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8B1-41C8-A8CD-57075FBF293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8B1-41C8-A8CD-57075FBF293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8B1-41C8-A8CD-57075FBF293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8B1-41C8-A8CD-57075FBF2936}"/>
              </c:ext>
            </c:extLst>
          </c:dPt>
          <c:val>
            <c:numRef>
              <c:f>'60_120_O_random.xlsx'!$C$30:$I$30</c:f>
              <c:numCache>
                <c:formatCode>General</c:formatCode>
                <c:ptCount val="7"/>
                <c:pt idx="0">
                  <c:v>828.59589475237999</c:v>
                </c:pt>
                <c:pt idx="1">
                  <c:v>2476.0341440991601</c:v>
                </c:pt>
                <c:pt idx="2">
                  <c:v>463.14044815518798</c:v>
                </c:pt>
                <c:pt idx="3">
                  <c:v>256.99899900257299</c:v>
                </c:pt>
                <c:pt idx="4">
                  <c:v>52.0125745692308</c:v>
                </c:pt>
                <c:pt idx="5">
                  <c:v>2207.4627673044502</c:v>
                </c:pt>
                <c:pt idx="6">
                  <c:v>3092.7551721169898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8B1-41C8-A8CD-57075FBF29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5E6-4147-AEC8-93705A0A5E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5E6-4147-AEC8-93705A0A5E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5E6-4147-AEC8-93705A0A5E6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5E6-4147-AEC8-93705A0A5E6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5E6-4147-AEC8-93705A0A5E6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5E6-4147-AEC8-93705A0A5E6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15E6-4147-AEC8-93705A0A5E62}"/>
              </c:ext>
            </c:extLst>
          </c:dPt>
          <c:val>
            <c:numRef>
              <c:f>'60_120_O_random.xlsx'!$C$29:$I$29</c:f>
              <c:numCache>
                <c:formatCode>General</c:formatCode>
                <c:ptCount val="7"/>
                <c:pt idx="0">
                  <c:v>2309.54808513226</c:v>
                </c:pt>
                <c:pt idx="1">
                  <c:v>4580.5129370438099</c:v>
                </c:pt>
                <c:pt idx="2">
                  <c:v>814.65981271376597</c:v>
                </c:pt>
                <c:pt idx="3">
                  <c:v>8110.7523766347203</c:v>
                </c:pt>
                <c:pt idx="4">
                  <c:v>7016.6635163770097</c:v>
                </c:pt>
                <c:pt idx="5">
                  <c:v>8790.3336782872793</c:v>
                </c:pt>
                <c:pt idx="6">
                  <c:v>4797.5295938111203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5E6-4147-AEC8-93705A0A5E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63-4379-8BB2-69E48CFA42E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63-4379-8BB2-69E48CFA42E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63-4379-8BB2-69E48CFA42E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E63-4379-8BB2-69E48CFA42E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E63-4379-8BB2-69E48CFA42E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E63-4379-8BB2-69E48CFA42E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E63-4379-8BB2-69E48CFA42EB}"/>
              </c:ext>
            </c:extLst>
          </c:dPt>
          <c:val>
            <c:numRef>
              <c:f>'60_120_O_random.xlsx'!$C$19:$I$19</c:f>
              <c:numCache>
                <c:formatCode>General</c:formatCode>
                <c:ptCount val="7"/>
                <c:pt idx="0">
                  <c:v>3283.8658085453499</c:v>
                </c:pt>
                <c:pt idx="1">
                  <c:v>6494.3953185049704</c:v>
                </c:pt>
                <c:pt idx="2">
                  <c:v>2094.9800627623399</c:v>
                </c:pt>
                <c:pt idx="3">
                  <c:v>2670.8333870419901</c:v>
                </c:pt>
                <c:pt idx="4">
                  <c:v>342.00245941123598</c:v>
                </c:pt>
                <c:pt idx="5">
                  <c:v>3048.3695646331798</c:v>
                </c:pt>
                <c:pt idx="6">
                  <c:v>3395.5533991009102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E63-4379-8BB2-69E48CFA4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E6-46DF-9D48-90CA3028EAE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E6-46DF-9D48-90CA3028EAE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EE6-46DF-9D48-90CA3028EAE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EE6-46DF-9D48-90CA3028EAE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EE6-46DF-9D48-90CA3028EAE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EE6-46DF-9D48-90CA3028EAE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EE6-46DF-9D48-90CA3028EAE5}"/>
              </c:ext>
            </c:extLst>
          </c:dPt>
          <c:val>
            <c:numRef>
              <c:f>'60_120_O_random.xlsx'!$C$6:$I$6</c:f>
              <c:numCache>
                <c:formatCode>General</c:formatCode>
                <c:ptCount val="7"/>
                <c:pt idx="0">
                  <c:v>3990.73895622088</c:v>
                </c:pt>
                <c:pt idx="1">
                  <c:v>2203.4563151701</c:v>
                </c:pt>
                <c:pt idx="2">
                  <c:v>47.4593976332363</c:v>
                </c:pt>
                <c:pt idx="3">
                  <c:v>27.467913053815298</c:v>
                </c:pt>
                <c:pt idx="4">
                  <c:v>3861.6217107101002</c:v>
                </c:pt>
                <c:pt idx="5">
                  <c:v>2776.1841827225098</c:v>
                </c:pt>
                <c:pt idx="6">
                  <c:v>249.071524489344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EE6-46DF-9D48-90CA3028EA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52F-4102-B55B-46229990DD4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52F-4102-B55B-46229990DD4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52F-4102-B55B-46229990DD4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52F-4102-B55B-46229990DD4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52F-4102-B55B-46229990DD4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252F-4102-B55B-46229990DD4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252F-4102-B55B-46229990DD46}"/>
              </c:ext>
            </c:extLst>
          </c:dPt>
          <c:dLbls>
            <c:delete val="1"/>
          </c:dLbls>
          <c:val>
            <c:numRef>
              <c:f>new_allocation.xlsx!$C$7:$I$7</c:f>
              <c:numCache>
                <c:formatCode>General</c:formatCode>
                <c:ptCount val="7"/>
                <c:pt idx="0">
                  <c:v>77019</c:v>
                </c:pt>
                <c:pt idx="1">
                  <c:v>1490</c:v>
                </c:pt>
                <c:pt idx="2">
                  <c:v>617</c:v>
                </c:pt>
                <c:pt idx="3">
                  <c:v>29527</c:v>
                </c:pt>
                <c:pt idx="4">
                  <c:v>446</c:v>
                </c:pt>
                <c:pt idx="5">
                  <c:v>12</c:v>
                </c:pt>
                <c:pt idx="6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52F-4102-B55B-46229990DD46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 w="254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6F1-4586-A63E-949223DC9C3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6F1-4586-A63E-949223DC9C3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6F1-4586-A63E-949223DC9C3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6F1-4586-A63E-949223DC9C3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6F1-4586-A63E-949223DC9C3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6F1-4586-A63E-949223DC9C3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6F1-4586-A63E-949223DC9C32}"/>
              </c:ext>
            </c:extLst>
          </c:dPt>
          <c:val>
            <c:numRef>
              <c:f>'60_120_O_random.xlsx'!$C$3:$I$3</c:f>
              <c:numCache>
                <c:formatCode>General</c:formatCode>
                <c:ptCount val="7"/>
                <c:pt idx="0">
                  <c:v>2831.9744190749602</c:v>
                </c:pt>
                <c:pt idx="1">
                  <c:v>12343.402913866999</c:v>
                </c:pt>
                <c:pt idx="2">
                  <c:v>3801.7263620774502</c:v>
                </c:pt>
                <c:pt idx="3">
                  <c:v>6862.8678580276101</c:v>
                </c:pt>
                <c:pt idx="4">
                  <c:v>4159.9685377840897</c:v>
                </c:pt>
                <c:pt idx="5">
                  <c:v>17457.104181012</c:v>
                </c:pt>
                <c:pt idx="6">
                  <c:v>7181.9557281568304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6F1-4586-A63E-949223DC9C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CFC-4D76-9D11-53E18B9192B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CFC-4D76-9D11-53E18B9192B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CFC-4D76-9D11-53E18B9192B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CFC-4D76-9D11-53E18B9192B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CFC-4D76-9D11-53E18B9192B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CFC-4D76-9D11-53E18B9192B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6CFC-4D76-9D11-53E18B9192B1}"/>
              </c:ext>
            </c:extLst>
          </c:dPt>
          <c:dLbls>
            <c:delete val="1"/>
          </c:dLbls>
          <c:val>
            <c:numRef>
              <c:f>new_allocation.xlsx!$C$8:$I$8</c:f>
              <c:numCache>
                <c:formatCode>General</c:formatCode>
                <c:ptCount val="7"/>
                <c:pt idx="0">
                  <c:v>520937</c:v>
                </c:pt>
                <c:pt idx="1">
                  <c:v>45811</c:v>
                </c:pt>
                <c:pt idx="2">
                  <c:v>91</c:v>
                </c:pt>
                <c:pt idx="3">
                  <c:v>149508</c:v>
                </c:pt>
                <c:pt idx="4">
                  <c:v>34569</c:v>
                </c:pt>
                <c:pt idx="5">
                  <c:v>76</c:v>
                </c:pt>
                <c:pt idx="6">
                  <c:v>14174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CFC-4D76-9D11-53E18B9192B1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3DB-4EF5-8F1E-EA4A963DFA9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3DB-4EF5-8F1E-EA4A963DFA9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3DB-4EF5-8F1E-EA4A963DFA9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3DB-4EF5-8F1E-EA4A963DFA9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3DB-4EF5-8F1E-EA4A963DFA9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B3DB-4EF5-8F1E-EA4A963DFA9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B3DB-4EF5-8F1E-EA4A963DFA90}"/>
              </c:ext>
            </c:extLst>
          </c:dPt>
          <c:dLbls>
            <c:delete val="1"/>
          </c:dLbls>
          <c:val>
            <c:numRef>
              <c:f>new_allocation.xlsx!$C$9:$I$9</c:f>
              <c:numCache>
                <c:formatCode>General</c:formatCode>
                <c:ptCount val="7"/>
                <c:pt idx="0">
                  <c:v>962</c:v>
                </c:pt>
                <c:pt idx="1">
                  <c:v>29146</c:v>
                </c:pt>
                <c:pt idx="2">
                  <c:v>10436</c:v>
                </c:pt>
                <c:pt idx="3">
                  <c:v>8845</c:v>
                </c:pt>
                <c:pt idx="4">
                  <c:v>7097</c:v>
                </c:pt>
                <c:pt idx="5">
                  <c:v>9061</c:v>
                </c:pt>
                <c:pt idx="6">
                  <c:v>4437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3DB-4EF5-8F1E-EA4A963DFA90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BFB-45C5-8357-1082BE50DF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BFB-45C5-8357-1082BE50DFA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BFB-45C5-8357-1082BE50DFA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BFB-45C5-8357-1082BE50DFA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BFB-45C5-8357-1082BE50DFA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EBFB-45C5-8357-1082BE50DFA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EBFB-45C5-8357-1082BE50DFAF}"/>
              </c:ext>
            </c:extLst>
          </c:dPt>
          <c:dLbls>
            <c:delete val="1"/>
          </c:dLbls>
          <c:val>
            <c:numRef>
              <c:f>new_allocation.xlsx!$C$10:$I$10</c:f>
              <c:numCache>
                <c:formatCode>General</c:formatCode>
                <c:ptCount val="7"/>
                <c:pt idx="0">
                  <c:v>4417</c:v>
                </c:pt>
                <c:pt idx="1">
                  <c:v>32799</c:v>
                </c:pt>
                <c:pt idx="2">
                  <c:v>584</c:v>
                </c:pt>
                <c:pt idx="3">
                  <c:v>14887</c:v>
                </c:pt>
                <c:pt idx="4">
                  <c:v>118</c:v>
                </c:pt>
                <c:pt idx="5">
                  <c:v>32348</c:v>
                </c:pt>
                <c:pt idx="6">
                  <c:v>24982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BFB-45C5-8357-1082BE50DFAF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51e32a5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051e32a5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5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6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63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61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88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9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6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6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17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0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09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5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hart" Target="../charts/chart10.xml"/><Relationship Id="rId18" Type="http://schemas.openxmlformats.org/officeDocument/2006/relationships/chart" Target="../charts/chart15.xml"/><Relationship Id="rId26" Type="http://schemas.openxmlformats.org/officeDocument/2006/relationships/chart" Target="../charts/chart23.xml"/><Relationship Id="rId39" Type="http://schemas.openxmlformats.org/officeDocument/2006/relationships/chart" Target="../charts/chart36.xml"/><Relationship Id="rId21" Type="http://schemas.openxmlformats.org/officeDocument/2006/relationships/chart" Target="../charts/chart18.xml"/><Relationship Id="rId34" Type="http://schemas.openxmlformats.org/officeDocument/2006/relationships/chart" Target="../charts/chart31.xml"/><Relationship Id="rId42" Type="http://schemas.openxmlformats.org/officeDocument/2006/relationships/chart" Target="../charts/chart39.xml"/><Relationship Id="rId47" Type="http://schemas.openxmlformats.org/officeDocument/2006/relationships/chart" Target="../charts/chart44.xml"/><Relationship Id="rId50" Type="http://schemas.openxmlformats.org/officeDocument/2006/relationships/chart" Target="../charts/chart47.xml"/><Relationship Id="rId55" Type="http://schemas.openxmlformats.org/officeDocument/2006/relationships/chart" Target="../charts/chart52.xml"/><Relationship Id="rId63" Type="http://schemas.openxmlformats.org/officeDocument/2006/relationships/chart" Target="../charts/chart60.xml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6" Type="http://schemas.openxmlformats.org/officeDocument/2006/relationships/chart" Target="../charts/chart13.xml"/><Relationship Id="rId29" Type="http://schemas.openxmlformats.org/officeDocument/2006/relationships/chart" Target="../charts/chart26.xml"/><Relationship Id="rId11" Type="http://schemas.openxmlformats.org/officeDocument/2006/relationships/chart" Target="../charts/chart8.xml"/><Relationship Id="rId24" Type="http://schemas.openxmlformats.org/officeDocument/2006/relationships/chart" Target="../charts/chart21.xml"/><Relationship Id="rId32" Type="http://schemas.openxmlformats.org/officeDocument/2006/relationships/chart" Target="../charts/chart29.xml"/><Relationship Id="rId37" Type="http://schemas.openxmlformats.org/officeDocument/2006/relationships/chart" Target="../charts/chart34.xml"/><Relationship Id="rId40" Type="http://schemas.openxmlformats.org/officeDocument/2006/relationships/chart" Target="../charts/chart37.xml"/><Relationship Id="rId45" Type="http://schemas.openxmlformats.org/officeDocument/2006/relationships/chart" Target="../charts/chart42.xml"/><Relationship Id="rId53" Type="http://schemas.openxmlformats.org/officeDocument/2006/relationships/chart" Target="../charts/chart50.xml"/><Relationship Id="rId58" Type="http://schemas.openxmlformats.org/officeDocument/2006/relationships/chart" Target="../charts/chart55.xml"/><Relationship Id="rId5" Type="http://schemas.openxmlformats.org/officeDocument/2006/relationships/chart" Target="../charts/chart2.xml"/><Relationship Id="rId61" Type="http://schemas.openxmlformats.org/officeDocument/2006/relationships/chart" Target="../charts/chart58.xml"/><Relationship Id="rId19" Type="http://schemas.openxmlformats.org/officeDocument/2006/relationships/chart" Target="../charts/chart16.xml"/><Relationship Id="rId14" Type="http://schemas.openxmlformats.org/officeDocument/2006/relationships/chart" Target="../charts/chart11.xml"/><Relationship Id="rId22" Type="http://schemas.openxmlformats.org/officeDocument/2006/relationships/chart" Target="../charts/chart19.xml"/><Relationship Id="rId27" Type="http://schemas.openxmlformats.org/officeDocument/2006/relationships/chart" Target="../charts/chart24.xml"/><Relationship Id="rId30" Type="http://schemas.openxmlformats.org/officeDocument/2006/relationships/chart" Target="../charts/chart27.xml"/><Relationship Id="rId35" Type="http://schemas.openxmlformats.org/officeDocument/2006/relationships/chart" Target="../charts/chart32.xml"/><Relationship Id="rId43" Type="http://schemas.openxmlformats.org/officeDocument/2006/relationships/chart" Target="../charts/chart40.xml"/><Relationship Id="rId48" Type="http://schemas.openxmlformats.org/officeDocument/2006/relationships/chart" Target="../charts/chart45.xml"/><Relationship Id="rId56" Type="http://schemas.openxmlformats.org/officeDocument/2006/relationships/chart" Target="../charts/chart53.xml"/><Relationship Id="rId64" Type="http://schemas.openxmlformats.org/officeDocument/2006/relationships/image" Target="../media/image2.png"/><Relationship Id="rId8" Type="http://schemas.openxmlformats.org/officeDocument/2006/relationships/chart" Target="../charts/chart5.xml"/><Relationship Id="rId51" Type="http://schemas.openxmlformats.org/officeDocument/2006/relationships/chart" Target="../charts/chart48.xml"/><Relationship Id="rId3" Type="http://schemas.openxmlformats.org/officeDocument/2006/relationships/image" Target="../media/image1.png"/><Relationship Id="rId12" Type="http://schemas.openxmlformats.org/officeDocument/2006/relationships/chart" Target="../charts/chart9.xml"/><Relationship Id="rId17" Type="http://schemas.openxmlformats.org/officeDocument/2006/relationships/chart" Target="../charts/chart14.xml"/><Relationship Id="rId25" Type="http://schemas.openxmlformats.org/officeDocument/2006/relationships/chart" Target="../charts/chart22.xml"/><Relationship Id="rId33" Type="http://schemas.openxmlformats.org/officeDocument/2006/relationships/chart" Target="../charts/chart30.xml"/><Relationship Id="rId38" Type="http://schemas.openxmlformats.org/officeDocument/2006/relationships/chart" Target="../charts/chart35.xml"/><Relationship Id="rId46" Type="http://schemas.openxmlformats.org/officeDocument/2006/relationships/chart" Target="../charts/chart43.xml"/><Relationship Id="rId59" Type="http://schemas.openxmlformats.org/officeDocument/2006/relationships/chart" Target="../charts/chart56.xml"/><Relationship Id="rId20" Type="http://schemas.openxmlformats.org/officeDocument/2006/relationships/chart" Target="../charts/chart17.xml"/><Relationship Id="rId41" Type="http://schemas.openxmlformats.org/officeDocument/2006/relationships/chart" Target="../charts/chart38.xml"/><Relationship Id="rId54" Type="http://schemas.openxmlformats.org/officeDocument/2006/relationships/chart" Target="../charts/chart51.xml"/><Relationship Id="rId62" Type="http://schemas.openxmlformats.org/officeDocument/2006/relationships/chart" Target="../charts/chart59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3.xml"/><Relationship Id="rId15" Type="http://schemas.openxmlformats.org/officeDocument/2006/relationships/chart" Target="../charts/chart12.xml"/><Relationship Id="rId23" Type="http://schemas.openxmlformats.org/officeDocument/2006/relationships/chart" Target="../charts/chart20.xml"/><Relationship Id="rId28" Type="http://schemas.openxmlformats.org/officeDocument/2006/relationships/chart" Target="../charts/chart25.xml"/><Relationship Id="rId36" Type="http://schemas.openxmlformats.org/officeDocument/2006/relationships/chart" Target="../charts/chart33.xml"/><Relationship Id="rId49" Type="http://schemas.openxmlformats.org/officeDocument/2006/relationships/chart" Target="../charts/chart46.xml"/><Relationship Id="rId57" Type="http://schemas.openxmlformats.org/officeDocument/2006/relationships/chart" Target="../charts/chart54.xml"/><Relationship Id="rId10" Type="http://schemas.openxmlformats.org/officeDocument/2006/relationships/chart" Target="../charts/chart7.xml"/><Relationship Id="rId31" Type="http://schemas.openxmlformats.org/officeDocument/2006/relationships/chart" Target="../charts/chart28.xml"/><Relationship Id="rId44" Type="http://schemas.openxmlformats.org/officeDocument/2006/relationships/chart" Target="../charts/chart41.xml"/><Relationship Id="rId52" Type="http://schemas.openxmlformats.org/officeDocument/2006/relationships/chart" Target="../charts/chart49.xml"/><Relationship Id="rId60" Type="http://schemas.openxmlformats.org/officeDocument/2006/relationships/chart" Target="../charts/chart57.xml"/><Relationship Id="rId4" Type="http://schemas.openxmlformats.org/officeDocument/2006/relationships/chart" Target="../charts/chart1.xml"/><Relationship Id="rId9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56226" y="443113"/>
            <a:ext cx="2997276" cy="450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989879" y="390551"/>
            <a:ext cx="2997275" cy="4503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369074486"/>
              </p:ext>
            </p:extLst>
          </p:nvPr>
        </p:nvGraphicFramePr>
        <p:xfrm>
          <a:off x="1447801" y="1682115"/>
          <a:ext cx="542284" cy="648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185412258"/>
              </p:ext>
            </p:extLst>
          </p:nvPr>
        </p:nvGraphicFramePr>
        <p:xfrm>
          <a:off x="2476742" y="3637699"/>
          <a:ext cx="411191" cy="373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087643166"/>
              </p:ext>
            </p:extLst>
          </p:nvPr>
        </p:nvGraphicFramePr>
        <p:xfrm>
          <a:off x="875676" y="1720861"/>
          <a:ext cx="669728" cy="579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4134094192"/>
              </p:ext>
            </p:extLst>
          </p:nvPr>
        </p:nvGraphicFramePr>
        <p:xfrm>
          <a:off x="1801309" y="2382173"/>
          <a:ext cx="688423" cy="599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051307268"/>
              </p:ext>
            </p:extLst>
          </p:nvPr>
        </p:nvGraphicFramePr>
        <p:xfrm>
          <a:off x="2563373" y="3846679"/>
          <a:ext cx="402592" cy="332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088920695"/>
              </p:ext>
            </p:extLst>
          </p:nvPr>
        </p:nvGraphicFramePr>
        <p:xfrm>
          <a:off x="2438400" y="691879"/>
          <a:ext cx="480983" cy="497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305689747"/>
              </p:ext>
            </p:extLst>
          </p:nvPr>
        </p:nvGraphicFramePr>
        <p:xfrm>
          <a:off x="1528428" y="1319525"/>
          <a:ext cx="742654" cy="680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427114996"/>
              </p:ext>
            </p:extLst>
          </p:nvPr>
        </p:nvGraphicFramePr>
        <p:xfrm>
          <a:off x="2300455" y="4362600"/>
          <a:ext cx="509434" cy="416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014519042"/>
              </p:ext>
            </p:extLst>
          </p:nvPr>
        </p:nvGraphicFramePr>
        <p:xfrm>
          <a:off x="2651004" y="3393180"/>
          <a:ext cx="598634" cy="489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3532009859"/>
              </p:ext>
            </p:extLst>
          </p:nvPr>
        </p:nvGraphicFramePr>
        <p:xfrm>
          <a:off x="1352230" y="3461339"/>
          <a:ext cx="539845" cy="434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4067580294"/>
              </p:ext>
            </p:extLst>
          </p:nvPr>
        </p:nvGraphicFramePr>
        <p:xfrm>
          <a:off x="1868524" y="3024169"/>
          <a:ext cx="538805" cy="530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1353595840"/>
              </p:ext>
            </p:extLst>
          </p:nvPr>
        </p:nvGraphicFramePr>
        <p:xfrm>
          <a:off x="1576953" y="2760980"/>
          <a:ext cx="540174" cy="559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3302138445"/>
              </p:ext>
            </p:extLst>
          </p:nvPr>
        </p:nvGraphicFramePr>
        <p:xfrm>
          <a:off x="1081792" y="2201221"/>
          <a:ext cx="578959" cy="522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6FAEAA7-3FA8-7D88-410F-4678278141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931506"/>
              </p:ext>
            </p:extLst>
          </p:nvPr>
        </p:nvGraphicFramePr>
        <p:xfrm>
          <a:off x="1395702" y="2185397"/>
          <a:ext cx="592490" cy="526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E631E1C2-9271-5C0A-4ED5-827D93416E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8415298"/>
              </p:ext>
            </p:extLst>
          </p:nvPr>
        </p:nvGraphicFramePr>
        <p:xfrm>
          <a:off x="2064799" y="1012570"/>
          <a:ext cx="781294" cy="738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46137A8C-B28F-AEED-5923-2B7616C193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5929831"/>
              </p:ext>
            </p:extLst>
          </p:nvPr>
        </p:nvGraphicFramePr>
        <p:xfrm>
          <a:off x="1626124" y="3682968"/>
          <a:ext cx="564353" cy="527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FC47C712-C9D6-24D0-4158-E9F6CD5BDF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274355"/>
              </p:ext>
            </p:extLst>
          </p:nvPr>
        </p:nvGraphicFramePr>
        <p:xfrm>
          <a:off x="1157176" y="2545300"/>
          <a:ext cx="698270" cy="600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9B1753CE-FF5D-DCAA-66D6-30A3A48345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4430776"/>
              </p:ext>
            </p:extLst>
          </p:nvPr>
        </p:nvGraphicFramePr>
        <p:xfrm>
          <a:off x="1395003" y="4159787"/>
          <a:ext cx="447662" cy="365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F0722F3B-B97B-4F55-C641-3BA6BA4343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847730"/>
              </p:ext>
            </p:extLst>
          </p:nvPr>
        </p:nvGraphicFramePr>
        <p:xfrm>
          <a:off x="2849009" y="3704890"/>
          <a:ext cx="637040" cy="465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6ACBC9FE-9105-EE55-905C-77236B2A25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8864586"/>
              </p:ext>
            </p:extLst>
          </p:nvPr>
        </p:nvGraphicFramePr>
        <p:xfrm>
          <a:off x="1550835" y="2098872"/>
          <a:ext cx="878499" cy="543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CE2FEB98-5990-E4E7-C863-6826764048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1256500"/>
              </p:ext>
            </p:extLst>
          </p:nvPr>
        </p:nvGraphicFramePr>
        <p:xfrm>
          <a:off x="1937449" y="3941574"/>
          <a:ext cx="650564" cy="481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A94208E3-521B-C8EE-8D7B-9BAC04B20E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8425578"/>
              </p:ext>
            </p:extLst>
          </p:nvPr>
        </p:nvGraphicFramePr>
        <p:xfrm>
          <a:off x="1767938" y="4178893"/>
          <a:ext cx="579334" cy="543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0B2FD51C-3676-39A4-FDF7-3328CCCC5E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91497"/>
              </p:ext>
            </p:extLst>
          </p:nvPr>
        </p:nvGraphicFramePr>
        <p:xfrm>
          <a:off x="1855115" y="1766968"/>
          <a:ext cx="1006712" cy="642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2D54FD8A-8F61-19A8-FEC3-B2F9CDD429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340700"/>
              </p:ext>
            </p:extLst>
          </p:nvPr>
        </p:nvGraphicFramePr>
        <p:xfrm>
          <a:off x="2324907" y="4004536"/>
          <a:ext cx="617323" cy="438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8EA599C9-8E78-440F-1606-B2136286FA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2251136"/>
              </p:ext>
            </p:extLst>
          </p:nvPr>
        </p:nvGraphicFramePr>
        <p:xfrm>
          <a:off x="876783" y="3045578"/>
          <a:ext cx="911739" cy="524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7EE56333-F4BD-CBAC-6E63-9DAE69B5A6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3893533"/>
              </p:ext>
            </p:extLst>
          </p:nvPr>
        </p:nvGraphicFramePr>
        <p:xfrm>
          <a:off x="1971351" y="3418506"/>
          <a:ext cx="783527" cy="585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A1412567-C6A5-B79C-733D-AD750910AA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798824"/>
              </p:ext>
            </p:extLst>
          </p:nvPr>
        </p:nvGraphicFramePr>
        <p:xfrm>
          <a:off x="779919" y="2546728"/>
          <a:ext cx="550843" cy="472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AB8C497C-3496-68B2-166F-F2CB36EF0B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1937803"/>
              </p:ext>
            </p:extLst>
          </p:nvPr>
        </p:nvGraphicFramePr>
        <p:xfrm>
          <a:off x="1157690" y="3844710"/>
          <a:ext cx="394140" cy="377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1"/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478784AF-7533-2553-84D7-7177FA4F9D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4018361"/>
              </p:ext>
            </p:extLst>
          </p:nvPr>
        </p:nvGraphicFramePr>
        <p:xfrm>
          <a:off x="949430" y="3476625"/>
          <a:ext cx="455871" cy="348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2"/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E7C9962C-2291-449D-181D-0AE875BA55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5741331"/>
              </p:ext>
            </p:extLst>
          </p:nvPr>
        </p:nvGraphicFramePr>
        <p:xfrm>
          <a:off x="2044001" y="1457003"/>
          <a:ext cx="826264" cy="609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3"/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09097832-4178-FC29-DA36-6F9BBD41F5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2295903"/>
              </p:ext>
            </p:extLst>
          </p:nvPr>
        </p:nvGraphicFramePr>
        <p:xfrm>
          <a:off x="7741880" y="664576"/>
          <a:ext cx="650877" cy="504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4"/>
          </a:graphicData>
        </a:graphic>
      </p:graphicFrame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9A497590-780B-BB82-5594-8DB810225A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5119139"/>
              </p:ext>
            </p:extLst>
          </p:nvPr>
        </p:nvGraphicFramePr>
        <p:xfrm>
          <a:off x="7146567" y="950326"/>
          <a:ext cx="1444625" cy="750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5"/>
          </a:graphicData>
        </a:graphic>
      </p:graphicFrame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9E2E6325-4650-BD2B-732F-3B41371EE9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6998363"/>
              </p:ext>
            </p:extLst>
          </p:nvPr>
        </p:nvGraphicFramePr>
        <p:xfrm>
          <a:off x="6694130" y="1236076"/>
          <a:ext cx="1246188" cy="695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6"/>
          </a:graphicData>
        </a:graphic>
      </p:graphicFrame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4F580699-684D-D080-B132-F1CDDEB94E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859813"/>
              </p:ext>
            </p:extLst>
          </p:nvPr>
        </p:nvGraphicFramePr>
        <p:xfrm>
          <a:off x="7376756" y="1402763"/>
          <a:ext cx="976315" cy="615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7"/>
          </a:graphicData>
        </a:graphic>
      </p:graphicFrame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FD1B88CC-9AF5-6162-6789-A14F214A67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530356"/>
              </p:ext>
            </p:extLst>
          </p:nvPr>
        </p:nvGraphicFramePr>
        <p:xfrm>
          <a:off x="7352943" y="1696451"/>
          <a:ext cx="889000" cy="647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8"/>
          </a:graphicData>
        </a:graphic>
      </p:graphicFrame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7542F37D-2E96-C0EF-3A00-E5E7E1FEBB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4022550"/>
              </p:ext>
            </p:extLst>
          </p:nvPr>
        </p:nvGraphicFramePr>
        <p:xfrm>
          <a:off x="6313130" y="1656763"/>
          <a:ext cx="690564" cy="584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9"/>
          </a:graphicData>
        </a:graphic>
      </p:graphicFrame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557FA310-8C1B-096B-0647-3A12E45FFE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70710"/>
              </p:ext>
            </p:extLst>
          </p:nvPr>
        </p:nvGraphicFramePr>
        <p:xfrm>
          <a:off x="6638568" y="1656764"/>
          <a:ext cx="1008064" cy="544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0"/>
          </a:graphicData>
        </a:graphic>
      </p:graphicFrame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E7EE3EF4-BDB1-D9FE-60AC-83A329DDE1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944267"/>
              </p:ext>
            </p:extLst>
          </p:nvPr>
        </p:nvGraphicFramePr>
        <p:xfrm>
          <a:off x="6114693" y="2450514"/>
          <a:ext cx="762000" cy="473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1"/>
          </a:graphicData>
        </a:graphic>
      </p:graphicFrame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10ADCCF4-ED64-E143-00FF-6D05805117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0418752"/>
              </p:ext>
            </p:extLst>
          </p:nvPr>
        </p:nvGraphicFramePr>
        <p:xfrm>
          <a:off x="6448069" y="2125076"/>
          <a:ext cx="690562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2"/>
          </a:graphicData>
        </a:graphic>
      </p:graphicFrame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5BF3F93C-22CF-3D15-EBBE-253ED8BD8A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1919117"/>
              </p:ext>
            </p:extLst>
          </p:nvPr>
        </p:nvGraphicFramePr>
        <p:xfrm>
          <a:off x="6678255" y="2101263"/>
          <a:ext cx="865189" cy="528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3"/>
          </a:graphicData>
        </a:graphic>
      </p:graphicFrame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3B413DED-F807-E5E0-D282-77EF004D05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2544042"/>
              </p:ext>
            </p:extLst>
          </p:nvPr>
        </p:nvGraphicFramePr>
        <p:xfrm>
          <a:off x="6979880" y="2037764"/>
          <a:ext cx="920751" cy="560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4"/>
          </a:graphicData>
        </a:graphic>
      </p:graphicFrame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36F421C8-0F19-C277-EB8F-AC28A9D527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14138"/>
              </p:ext>
            </p:extLst>
          </p:nvPr>
        </p:nvGraphicFramePr>
        <p:xfrm>
          <a:off x="6575067" y="2450515"/>
          <a:ext cx="714375" cy="608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5"/>
          </a:graphicData>
        </a:graphic>
      </p:graphicFrame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id="{5FD548B0-6D81-C1D8-C0F7-F1B8B52851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7608257"/>
              </p:ext>
            </p:extLst>
          </p:nvPr>
        </p:nvGraphicFramePr>
        <p:xfrm>
          <a:off x="7098942" y="2331451"/>
          <a:ext cx="896938" cy="608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6"/>
          </a:graphicData>
        </a:graphic>
      </p:graphicFrame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81BF7A59-9143-296C-168E-C76E69274E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474761"/>
              </p:ext>
            </p:extLst>
          </p:nvPr>
        </p:nvGraphicFramePr>
        <p:xfrm>
          <a:off x="6313130" y="2934699"/>
          <a:ext cx="881063" cy="528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7"/>
          </a:graphicData>
        </a:graphic>
      </p:graphicFrame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id="{13B1B9AF-11F3-B150-F307-EF9B9F9451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1254987"/>
              </p:ext>
            </p:extLst>
          </p:nvPr>
        </p:nvGraphicFramePr>
        <p:xfrm>
          <a:off x="6829067" y="2672763"/>
          <a:ext cx="873127" cy="560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8"/>
          </a:graphicData>
        </a:graphic>
      </p:graphicFrame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6CFE1922-1DF2-42CB-CCB6-33FB66132E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478591"/>
              </p:ext>
            </p:extLst>
          </p:nvPr>
        </p:nvGraphicFramePr>
        <p:xfrm>
          <a:off x="7067192" y="2918826"/>
          <a:ext cx="960438" cy="544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9"/>
          </a:graphicData>
        </a:graphic>
      </p:graphicFrame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id="{4D3CBB04-F6EA-FE2C-6262-22AE0BE3D1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029062"/>
              </p:ext>
            </p:extLst>
          </p:nvPr>
        </p:nvGraphicFramePr>
        <p:xfrm>
          <a:off x="7599005" y="4252326"/>
          <a:ext cx="690563" cy="433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0"/>
          </a:graphicData>
        </a:graphic>
      </p:graphicFrame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D15E03AF-B4AB-9501-3FB2-B11A7B420C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6080775"/>
              </p:ext>
            </p:extLst>
          </p:nvPr>
        </p:nvGraphicFramePr>
        <p:xfrm>
          <a:off x="6956067" y="4077703"/>
          <a:ext cx="1039814" cy="552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1"/>
          </a:graphicData>
        </a:graphic>
      </p:graphicFrame>
      <p:graphicFrame>
        <p:nvGraphicFramePr>
          <p:cNvPr id="55" name="Chart 54">
            <a:extLst>
              <a:ext uri="{FF2B5EF4-FFF2-40B4-BE49-F238E27FC236}">
                <a16:creationId xmlns:a16="http://schemas.microsoft.com/office/drawing/2014/main" id="{5D524402-BEAE-F43F-6289-78640F0E3C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2985650"/>
              </p:ext>
            </p:extLst>
          </p:nvPr>
        </p:nvGraphicFramePr>
        <p:xfrm>
          <a:off x="8053402" y="3285364"/>
          <a:ext cx="575386" cy="512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2"/>
          </a:graphicData>
        </a:graphic>
      </p:graphicFrame>
      <p:graphicFrame>
        <p:nvGraphicFramePr>
          <p:cNvPr id="56" name="Chart 55">
            <a:extLst>
              <a:ext uri="{FF2B5EF4-FFF2-40B4-BE49-F238E27FC236}">
                <a16:creationId xmlns:a16="http://schemas.microsoft.com/office/drawing/2014/main" id="{18B77CAC-9A4C-05C1-7B8F-9334187B92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081750"/>
              </p:ext>
            </p:extLst>
          </p:nvPr>
        </p:nvGraphicFramePr>
        <p:xfrm>
          <a:off x="8258760" y="3563243"/>
          <a:ext cx="595716" cy="471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3"/>
          </a:graphicData>
        </a:graphic>
      </p:graphicFrame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E7D6AD20-4D7E-1BAD-6F54-BF8D46C3B4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4317075"/>
              </p:ext>
            </p:extLst>
          </p:nvPr>
        </p:nvGraphicFramePr>
        <p:xfrm>
          <a:off x="6863912" y="3563244"/>
          <a:ext cx="900839" cy="544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4"/>
          </a:graphicData>
        </a:graphic>
      </p:graphicFrame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0BE48151-6A8E-F0A1-487F-3025E3A0C8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477623"/>
              </p:ext>
            </p:extLst>
          </p:nvPr>
        </p:nvGraphicFramePr>
        <p:xfrm>
          <a:off x="7333706" y="3819934"/>
          <a:ext cx="678050" cy="491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5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457DA3B1-95CF-7724-ED75-AAD3DA2EB8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7554972"/>
              </p:ext>
            </p:extLst>
          </p:nvPr>
        </p:nvGraphicFramePr>
        <p:xfrm>
          <a:off x="7711475" y="3887739"/>
          <a:ext cx="629619" cy="447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6"/>
          </a:graphicData>
        </a:graphic>
      </p:graphicFrame>
      <p:graphicFrame>
        <p:nvGraphicFramePr>
          <p:cNvPr id="60" name="Chart 59">
            <a:extLst>
              <a:ext uri="{FF2B5EF4-FFF2-40B4-BE49-F238E27FC236}">
                <a16:creationId xmlns:a16="http://schemas.microsoft.com/office/drawing/2014/main" id="{A66717B2-5DA6-61A3-7E6B-F40BF8EC26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475360"/>
              </p:ext>
            </p:extLst>
          </p:nvPr>
        </p:nvGraphicFramePr>
        <p:xfrm>
          <a:off x="7377293" y="3311396"/>
          <a:ext cx="741015" cy="597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7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FCFBE0F-16F9-4BFA-3533-B6D5BCC041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3869286"/>
              </p:ext>
            </p:extLst>
          </p:nvPr>
        </p:nvGraphicFramePr>
        <p:xfrm>
          <a:off x="6708928" y="3345298"/>
          <a:ext cx="668364" cy="437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8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8E04ADCC-7E29-AC28-4F7E-A5A14AB6E0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4189307"/>
              </p:ext>
            </p:extLst>
          </p:nvPr>
        </p:nvGraphicFramePr>
        <p:xfrm>
          <a:off x="6350530" y="3345298"/>
          <a:ext cx="479482" cy="360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9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32AA40D9-E0F2-3990-584C-5FB4960B21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278779"/>
              </p:ext>
            </p:extLst>
          </p:nvPr>
        </p:nvGraphicFramePr>
        <p:xfrm>
          <a:off x="6520044" y="3703697"/>
          <a:ext cx="547284" cy="399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0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956E3F50-A6E1-FADE-791F-BF790A510A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4787018"/>
              </p:ext>
            </p:extLst>
          </p:nvPr>
        </p:nvGraphicFramePr>
        <p:xfrm>
          <a:off x="6805792" y="4033036"/>
          <a:ext cx="479481" cy="374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1"/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81ECD283-5FEA-01E5-A390-52934374FF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625517"/>
              </p:ext>
            </p:extLst>
          </p:nvPr>
        </p:nvGraphicFramePr>
        <p:xfrm>
          <a:off x="7866458" y="3703696"/>
          <a:ext cx="600560" cy="360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2"/>
          </a:graphicData>
        </a:graphic>
      </p:graphicFrame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5D736D77-2FE7-6A5D-4D78-25B2F28054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2230609"/>
              </p:ext>
            </p:extLst>
          </p:nvPr>
        </p:nvGraphicFramePr>
        <p:xfrm>
          <a:off x="7726005" y="3509966"/>
          <a:ext cx="687737" cy="394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3"/>
          </a:graphicData>
        </a:graphic>
      </p:graphicFrame>
      <p:sp>
        <p:nvSpPr>
          <p:cNvPr id="62" name="Right Arrow 61">
            <a:extLst>
              <a:ext uri="{FF2B5EF4-FFF2-40B4-BE49-F238E27FC236}">
                <a16:creationId xmlns:a16="http://schemas.microsoft.com/office/drawing/2014/main" id="{E382FC86-DCFA-521D-6CF8-26BA09FE0D2C}"/>
              </a:ext>
            </a:extLst>
          </p:cNvPr>
          <p:cNvSpPr/>
          <p:nvPr/>
        </p:nvSpPr>
        <p:spPr>
          <a:xfrm>
            <a:off x="3553502" y="2436824"/>
            <a:ext cx="2434192" cy="870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Recommendation after CROP-S</a:t>
            </a:r>
          </a:p>
        </p:txBody>
      </p:sp>
      <p:pic>
        <p:nvPicPr>
          <p:cNvPr id="192" name="Picture 191">
            <a:extLst>
              <a:ext uri="{FF2B5EF4-FFF2-40B4-BE49-F238E27FC236}">
                <a16:creationId xmlns:a16="http://schemas.microsoft.com/office/drawing/2014/main" id="{4498ABE4-12B4-018A-DD07-7FD691E1A39C}"/>
              </a:ext>
            </a:extLst>
          </p:cNvPr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2788754" y="4581679"/>
            <a:ext cx="4140200" cy="241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</Words>
  <Application>Microsoft Macintosh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 Light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allocation vs Recommended allocation (Feb 4)</dc:title>
  <dc:creator/>
  <cp:lastModifiedBy>Abhishek Chaudhary Kumar</cp:lastModifiedBy>
  <cp:revision>466</cp:revision>
  <dcterms:created xsi:type="dcterms:W3CDTF">2023-03-16T06:40:26Z</dcterms:created>
  <dcterms:modified xsi:type="dcterms:W3CDTF">2023-03-16T20:03:53Z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9A9174E207464707B49B447CE078D841</vt:lpwstr>
  </property>
  <property fmtid="{D5CDD505-2E9C-101B-9397-08002B2CF9AE}" pid="3" name="KSOProductBuildVer">
    <vt:lpwstr>1033-11.2.0.11486</vt:lpwstr>
  </property>
</Properties>
</file>