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5964"/>
  </p:normalViewPr>
  <p:slideViewPr>
    <p:cSldViewPr snapToGrid="0">
      <p:cViewPr>
        <p:scale>
          <a:sx n="170" d="100"/>
          <a:sy n="170" d="100"/>
        </p:scale>
        <p:origin x="-49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924A-507C-833E-18CB-B8A8E8B52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32722-1C26-393B-A3A6-D8E2BD737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93B1-2657-DD41-B0B8-2663AD9F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A5C2-E66D-4CAB-1D6D-A11DD1D8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5B20-02EA-1755-CB48-7BFB53E5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1B29-1856-BF2D-E268-446EDB7B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AE851-25BB-7DB6-A008-CE5F8F489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0DF2-6D57-E7C9-1F8B-541CD247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9953-5E7E-D7D6-DDC6-5DDA0739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D8B2-8ABA-065F-A99F-F4B588DA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1806B-FC4B-F39D-C2E0-F3402CDDE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1849E-8825-1A2D-B4F9-532CFAC67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E87F-D26C-45D5-CFEB-65642484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5F65-B756-4567-B723-E48D5212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59C6-429A-2730-8B59-D14832D6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D303-3902-D104-4759-067258C7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986B-30C7-2A24-81E3-A14E6691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5912-1FCB-88AD-4BA6-9626A098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16EE-E637-8B5F-7B1E-71C5C85F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1A35-6DA2-E4AA-ABB5-B6FA9281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B977-6F38-6E4A-2E11-65ED0160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1556A-F6B1-362D-76CD-F5C5039AB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807E-88AF-CC34-14D8-7BDB16AD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083C-5D15-E91D-9309-E2508D97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B62F-CF7B-99E6-B5F4-BC30741D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3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9C67-30A0-63D4-963D-C727595F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1B38-0BC5-57C6-66B7-69A2CA597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5235-FD3C-46F0-927A-C6DAAD1C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2F37B-2259-C7A6-36C7-9AF39010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E2CC2-FAB9-DFB0-5AEE-BE3B0802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396-058D-2268-BABB-3C6A9C1C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FB8-1687-24AC-8D15-D0955C50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DC7B0-68E6-26BB-6BA5-F893FF9B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469FE-5CF2-AD6B-7A6C-05A3EF95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13E2B-318C-79B7-43CD-54EE5C1E7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97FF0-C473-5012-FA83-703C195D6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3E270-FB01-8FA6-CF67-175FA8FC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DF6F1-866E-3BA4-C589-1BBC97AB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3F325-22DF-7E48-39DD-EE427873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7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AC9-F508-17C2-1058-DF054784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2337F-7288-3195-C7A1-2CE373EC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3D61D-75F0-0D3F-3F56-90398AED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0A87F-A8FA-7BD5-0F6E-3F72CF6F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30F3-235F-28BC-065D-EAC9F6DF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01C5C-E0F9-335A-225B-BDD8D7BC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F6AB6-2F83-72D9-C8CF-4F51F3B5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0A9B-73E9-72A8-6CC4-CAE225E8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6D2D-74B9-0F24-1917-13EE7FF1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74C8-54FF-1BC4-87B5-E46A4E9C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FFD4-D263-4731-36CF-0F43884C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AD2BC-5929-7DF7-9FA4-410AD2B5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D3A2D-32B0-0492-722C-C02DCB74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9475-DA76-51A1-D649-2494A1F4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46466-921B-EC28-40E6-B225DA792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C03FB-CDC6-61CB-CCDE-18D1316AA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F7384-8D63-D6A5-99FF-49124FD6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645AE-8DF2-8D94-E6BC-57BC2474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6FF29-D202-5D25-2EA6-43D9824E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71CE6-1F6A-41A0-3697-CCD2B235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7AEA-2460-A88D-E110-2D2CD181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A504-7AF4-AF85-1B2B-0C76AC8D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FF41-9C00-BD42-8F23-3DA7478A26F2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5163-4216-D3E4-17C7-436BCFABF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D952-1AC7-EB60-23AE-48C7E622D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DB26-DEFD-B041-958C-BF794F2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7C652F-5D95-E422-A9BF-8BFB0324E749}"/>
              </a:ext>
            </a:extLst>
          </p:cNvPr>
          <p:cNvSpPr/>
          <p:nvPr/>
        </p:nvSpPr>
        <p:spPr>
          <a:xfrm>
            <a:off x="1002535" y="936435"/>
            <a:ext cx="6599104" cy="393302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950B-927C-8172-8496-EDBB1F71D3FD}"/>
              </a:ext>
            </a:extLst>
          </p:cNvPr>
          <p:cNvSpPr/>
          <p:nvPr/>
        </p:nvSpPr>
        <p:spPr>
          <a:xfrm>
            <a:off x="998162" y="936435"/>
            <a:ext cx="2824691" cy="275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F0E19-544D-7C27-BA76-54D0FF36AC78}"/>
              </a:ext>
            </a:extLst>
          </p:cNvPr>
          <p:cNvSpPr/>
          <p:nvPr/>
        </p:nvSpPr>
        <p:spPr>
          <a:xfrm>
            <a:off x="3822853" y="936434"/>
            <a:ext cx="3778786" cy="14432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Ragi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151CE-0D16-8E3F-A0A2-23173119B8F6}"/>
              </a:ext>
            </a:extLst>
          </p:cNvPr>
          <p:cNvSpPr/>
          <p:nvPr/>
        </p:nvSpPr>
        <p:spPr>
          <a:xfrm>
            <a:off x="6015209" y="2379643"/>
            <a:ext cx="1590101" cy="248614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B864F6-EEDC-DEE2-4131-7736DC790035}"/>
              </a:ext>
            </a:extLst>
          </p:cNvPr>
          <p:cNvSpPr/>
          <p:nvPr/>
        </p:nvSpPr>
        <p:spPr>
          <a:xfrm>
            <a:off x="1005142" y="3694686"/>
            <a:ext cx="2820655" cy="11704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4148-4E30-6A36-527A-2EE2DB070DAC}"/>
              </a:ext>
            </a:extLst>
          </p:cNvPr>
          <p:cNvSpPr txBox="1"/>
          <p:nvPr/>
        </p:nvSpPr>
        <p:spPr>
          <a:xfrm>
            <a:off x="4495800" y="3467100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Jowar</a:t>
            </a:r>
          </a:p>
        </p:txBody>
      </p:sp>
      <p:pic>
        <p:nvPicPr>
          <p:cNvPr id="14" name="Picture 13" descr="A picture containing flower, plant, plant stem&#10;&#10;Description automatically generated">
            <a:extLst>
              <a:ext uri="{FF2B5EF4-FFF2-40B4-BE49-F238E27FC236}">
                <a16:creationId xmlns:a16="http://schemas.microsoft.com/office/drawing/2014/main" id="{62842567-26DA-97EB-A761-0980C88EB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26" y="1007917"/>
            <a:ext cx="920859" cy="2518641"/>
          </a:xfrm>
          <a:prstGeom prst="rect">
            <a:avLst/>
          </a:prstGeom>
        </p:spPr>
      </p:pic>
      <p:pic>
        <p:nvPicPr>
          <p:cNvPr id="16" name="Picture 15" descr="A picture containing yellow, plant&#10;&#10;Description automatically generated">
            <a:extLst>
              <a:ext uri="{FF2B5EF4-FFF2-40B4-BE49-F238E27FC236}">
                <a16:creationId xmlns:a16="http://schemas.microsoft.com/office/drawing/2014/main" id="{D9620431-D06B-9B6D-68CF-79E011621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1" y="3013363"/>
            <a:ext cx="1076444" cy="1309832"/>
          </a:xfrm>
          <a:prstGeom prst="rect">
            <a:avLst/>
          </a:prstGeom>
        </p:spPr>
      </p:pic>
      <p:pic>
        <p:nvPicPr>
          <p:cNvPr id="22" name="Picture 21" descr="A close-up of corn on the cob&#10;&#10;Description automatically generated with medium confidence">
            <a:extLst>
              <a:ext uri="{FF2B5EF4-FFF2-40B4-BE49-F238E27FC236}">
                <a16:creationId xmlns:a16="http://schemas.microsoft.com/office/drawing/2014/main" id="{8E6285B4-98C4-8398-8BD8-B2D162990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72" y="1007919"/>
            <a:ext cx="1151081" cy="1151081"/>
          </a:xfrm>
          <a:prstGeom prst="rect">
            <a:avLst/>
          </a:prstGeom>
        </p:spPr>
      </p:pic>
      <p:pic>
        <p:nvPicPr>
          <p:cNvPr id="24" name="Picture 23" descr="A picture containing flower, plant&#10;&#10;Description automatically generated with medium confidence">
            <a:extLst>
              <a:ext uri="{FF2B5EF4-FFF2-40B4-BE49-F238E27FC236}">
                <a16:creationId xmlns:a16="http://schemas.microsoft.com/office/drawing/2014/main" id="{555B52C0-3703-1006-3FB4-593A22EC9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619" y="2807203"/>
            <a:ext cx="1209386" cy="1724388"/>
          </a:xfrm>
          <a:prstGeom prst="rect">
            <a:avLst/>
          </a:prstGeom>
        </p:spPr>
      </p:pic>
      <p:pic>
        <p:nvPicPr>
          <p:cNvPr id="26" name="Picture 25" descr="A picture containing painting, flower, plant stem, plant&#10;&#10;Description automatically generated">
            <a:extLst>
              <a:ext uri="{FF2B5EF4-FFF2-40B4-BE49-F238E27FC236}">
                <a16:creationId xmlns:a16="http://schemas.microsoft.com/office/drawing/2014/main" id="{2B09A674-2E47-6C7E-81D5-9EC1187C5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3491" y="3709413"/>
            <a:ext cx="872836" cy="11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8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19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Chaudhary Kumar</dc:creator>
  <cp:lastModifiedBy>Abhishek Chaudhary Kumar</cp:lastModifiedBy>
  <cp:revision>2</cp:revision>
  <dcterms:created xsi:type="dcterms:W3CDTF">2023-06-18T15:01:50Z</dcterms:created>
  <dcterms:modified xsi:type="dcterms:W3CDTF">2023-06-19T12:52:19Z</dcterms:modified>
</cp:coreProperties>
</file>