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R</a:t>
            </a:r>
            <a:r>
              <a:rPr dirty="0" sz="2400" lang="en-US"/>
              <a:t>E</a:t>
            </a:r>
            <a:r>
              <a:rPr dirty="0" sz="2400" lang="en-US"/>
              <a:t>N</a:t>
            </a:r>
            <a:r>
              <a:rPr dirty="0" sz="2400" lang="en-US"/>
              <a:t>U</a:t>
            </a:r>
            <a:r>
              <a:rPr dirty="0" sz="2400" lang="en-US"/>
              <a:t>G</a:t>
            </a:r>
            <a:r>
              <a:rPr dirty="0" sz="2400" lang="en-US"/>
              <a:t>A</a:t>
            </a:r>
            <a:r>
              <a:rPr dirty="0" sz="2400" lang="en-US"/>
              <a:t> </a:t>
            </a:r>
            <a:r>
              <a:rPr dirty="0" sz="2400" lang="en-US"/>
              <a:t>S</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6</a:t>
            </a:r>
            <a:r>
              <a:rPr dirty="0" sz="2400" lang="en-US"/>
              <a:t>8</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2024-09-09T06:13:29Z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c549baff82a543a9b812ef609af3eef8</vt:lpwstr>
  </property>
</Properties>
</file>