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2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3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3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6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6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945B77-C6A0-4E6E-881A-A824BADF0CD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E6EE67-A109-466B-9DBE-FB0A04BD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CB88E-402F-40D7-B657-6CECCA2B5FFA}"/>
              </a:ext>
            </a:extLst>
          </p:cNvPr>
          <p:cNvSpPr/>
          <p:nvPr/>
        </p:nvSpPr>
        <p:spPr>
          <a:xfrm>
            <a:off x="3335985" y="2967335"/>
            <a:ext cx="5520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TORONTO EXPLORATION</a:t>
            </a:r>
          </a:p>
        </p:txBody>
      </p:sp>
    </p:spTree>
    <p:extLst>
      <p:ext uri="{BB962C8B-B14F-4D97-AF65-F5344CB8AC3E}">
        <p14:creationId xmlns:p14="http://schemas.microsoft.com/office/powerpoint/2010/main" val="25326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E84F0-AE82-419B-8E72-0ABDC8087063}"/>
              </a:ext>
            </a:extLst>
          </p:cNvPr>
          <p:cNvSpPr txBox="1"/>
          <p:nvPr/>
        </p:nvSpPr>
        <p:spPr>
          <a:xfrm>
            <a:off x="1484852" y="939567"/>
            <a:ext cx="8900835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Introduction/business problem </a:t>
            </a:r>
          </a:p>
          <a:p>
            <a:endParaRPr lang="en-US" sz="1200" b="1" dirty="0"/>
          </a:p>
          <a:p>
            <a:r>
              <a:rPr lang="en-US" sz="1200" b="1" dirty="0"/>
              <a:t>A lot of potential thoughts and considerations are given to the locations whenever we visit a city. </a:t>
            </a:r>
          </a:p>
          <a:p>
            <a:r>
              <a:rPr lang="en-US" sz="1200" b="1" dirty="0"/>
              <a:t>What if we could look at specific important/busy areas in the city or place of interest of a city we are visiting. </a:t>
            </a:r>
          </a:p>
          <a:p>
            <a:r>
              <a:rPr lang="en-US" sz="1200" b="1" dirty="0"/>
              <a:t>In that case what if we could cluster neighborhoods on the basis of the potential tourism interests. </a:t>
            </a:r>
          </a:p>
          <a:p>
            <a:r>
              <a:rPr lang="en-US" sz="1200" b="1" dirty="0"/>
              <a:t>It would help travelers, tourism agencies and real estate investors too. 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600" b="1" u="sng" dirty="0">
                <a:solidFill>
                  <a:srgbClr val="0070C0"/>
                </a:solidFill>
              </a:rPr>
              <a:t>Explanation </a:t>
            </a:r>
          </a:p>
          <a:p>
            <a:endParaRPr lang="en-US" sz="1200" b="1" dirty="0"/>
          </a:p>
          <a:p>
            <a:r>
              <a:rPr lang="en-US" sz="1200" b="1" dirty="0"/>
              <a:t>Toronto is a fast growing financial hub. With increasing city centers and Spurling residential hubs. </a:t>
            </a:r>
          </a:p>
          <a:p>
            <a:r>
              <a:rPr lang="en-US" sz="1200" b="1" dirty="0"/>
              <a:t>This makes tourism and real estate one of many growing business ventures Toronto has had. </a:t>
            </a:r>
          </a:p>
          <a:p>
            <a:r>
              <a:rPr lang="en-US" sz="1200" b="1" dirty="0"/>
              <a:t>The city is well connected and well planned and is financially flourishing and that aspect brings in a lot of travelers. </a:t>
            </a:r>
          </a:p>
          <a:p>
            <a:r>
              <a:rPr lang="en-US" sz="1200" b="1" dirty="0"/>
              <a:t>Hence determining interests and hotspots is definitely beneficial and aids new tourists and investors </a:t>
            </a:r>
          </a:p>
          <a:p>
            <a:endParaRPr lang="en-US" sz="1200" b="1" dirty="0"/>
          </a:p>
          <a:p>
            <a:r>
              <a:rPr lang="en-US" sz="1600" b="1" u="sng" dirty="0">
                <a:solidFill>
                  <a:srgbClr val="0070C0"/>
                </a:solidFill>
              </a:rPr>
              <a:t>Who are our stakeholders </a:t>
            </a:r>
          </a:p>
          <a:p>
            <a:endParaRPr lang="en-US" sz="1200" b="1" dirty="0"/>
          </a:p>
          <a:p>
            <a:r>
              <a:rPr lang="en-US" sz="1200" b="1" dirty="0"/>
              <a:t>Anyone who's interested in the region, it can be individuals, tourists or even the residents who would want to know,</a:t>
            </a:r>
          </a:p>
          <a:p>
            <a:r>
              <a:rPr lang="en-US" sz="1200" b="1" dirty="0"/>
              <a:t> if they are in the right neighborhood according to their interests and needs. </a:t>
            </a:r>
          </a:p>
          <a:p>
            <a:r>
              <a:rPr lang="en-US" sz="1200" b="1" dirty="0"/>
              <a:t>Well for tourists they get a comprehensive city guide and real estate investors get to know where their gold lies </a:t>
            </a:r>
          </a:p>
          <a:p>
            <a:endParaRPr lang="en-US" sz="1200" b="1" dirty="0"/>
          </a:p>
          <a:p>
            <a:r>
              <a:rPr lang="en-US" sz="1600" b="1" u="sng" dirty="0">
                <a:solidFill>
                  <a:srgbClr val="0070C0"/>
                </a:solidFill>
              </a:rPr>
              <a:t>What am I trying to do </a:t>
            </a:r>
          </a:p>
          <a:p>
            <a:endParaRPr lang="en-US" sz="1200" b="1" dirty="0"/>
          </a:p>
          <a:p>
            <a:r>
              <a:rPr lang="en-US" sz="1200" b="1" dirty="0"/>
              <a:t>I will use datasets regarding neighborhoods in Toronto and complement them with foursquare API data on popular places or hotspots</a:t>
            </a:r>
          </a:p>
          <a:p>
            <a:r>
              <a:rPr lang="en-US" sz="1200" b="1" dirty="0"/>
              <a:t> close to the places of interest then I can cluster the neighborhoods with their amenities/ hotspots and map them using folium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9B9AE-97C4-4B7E-9E2F-D8401886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95350"/>
            <a:ext cx="7067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94B05-E5AC-4721-B218-A7152077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91" y="508518"/>
            <a:ext cx="7270029" cy="5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94680C-5037-4A95-845B-CEB68D10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62075"/>
            <a:ext cx="67056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3BFA4-561C-4B71-928B-BA945162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85887"/>
            <a:ext cx="6286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261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Vithyabathi Ranganathan</dc:creator>
  <cp:lastModifiedBy>Vithyabathi Ranganathan</cp:lastModifiedBy>
  <cp:revision>2</cp:revision>
  <dcterms:created xsi:type="dcterms:W3CDTF">2019-06-21T08:10:32Z</dcterms:created>
  <dcterms:modified xsi:type="dcterms:W3CDTF">2019-06-21T08:19:33Z</dcterms:modified>
</cp:coreProperties>
</file>