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0" r:id="rId2"/>
    <p:sldId id="257" r:id="rId3"/>
    <p:sldId id="258" r:id="rId4"/>
    <p:sldId id="256" r:id="rId5"/>
    <p:sldId id="261" r:id="rId6"/>
    <p:sldId id="265" r:id="rId7"/>
    <p:sldId id="264" r:id="rId8"/>
    <p:sldId id="266" r:id="rId9"/>
    <p:sldId id="27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9" autoAdjust="0"/>
    <p:restoredTop sz="94660"/>
  </p:normalViewPr>
  <p:slideViewPr>
    <p:cSldViewPr>
      <p:cViewPr>
        <p:scale>
          <a:sx n="94" d="100"/>
          <a:sy n="94" d="100"/>
        </p:scale>
        <p:origin x="-1164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6298485-3B59-4E60-93DC-C2843E88E3D0}" type="datetimeFigureOut">
              <a:rPr lang="ru-RU" smtClean="0"/>
              <a:pPr/>
              <a:t>20.10.2015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2D28B804-870F-4204-B248-3E7326A7377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6600" dirty="0" smtClean="0"/>
              <a:t>Tic-tac-toe</a:t>
            </a:r>
            <a:endParaRPr lang="ru-RU" sz="6600" dirty="0"/>
          </a:p>
        </p:txBody>
      </p:sp>
      <p:pic>
        <p:nvPicPr>
          <p:cNvPr id="28674" name="Picture 2" descr="http://vignette4.wikia.nocookie.net/spongebob/images/4/45/Squidward_Tic_Tac_Toe.png/revision/latest?cb=201306201105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84784"/>
            <a:ext cx="6096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https://encrypted-tbn3.gstatic.com/images?q=tbn:ANd9GcQmnoZQb3cYClrdlmNaObzPS2XJZ69QjJUvP68LKvF1ZkOSjb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1988840"/>
            <a:ext cx="5112568" cy="41475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sp>
        <p:nvSpPr>
          <p:cNvPr id="6" name="TextBox 5"/>
          <p:cNvSpPr txBox="1"/>
          <p:nvPr/>
        </p:nvSpPr>
        <p:spPr>
          <a:xfrm>
            <a:off x="3275856" y="506304"/>
            <a:ext cx="2961132" cy="110799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sz="6600" dirty="0" smtClean="0"/>
              <a:t>R u l e 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http://upload.wikimedia.org/wikipedia/commons/1/1f/Tic-tac-toe-full-game-tree-x-ration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237356" cy="5517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Прямоугольник 4"/>
          <p:cNvSpPr/>
          <p:nvPr/>
        </p:nvSpPr>
        <p:spPr>
          <a:xfrm>
            <a:off x="179512" y="188640"/>
            <a:ext cx="7262116" cy="46166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r>
              <a:rPr lang="en-US" sz="2400" b="1" dirty="0" smtClean="0"/>
              <a:t>Game with complete information © Game theory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99992" y="404664"/>
            <a:ext cx="4032448" cy="230832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7200" dirty="0" err="1" smtClean="0"/>
              <a:t>Renju</a:t>
            </a:r>
            <a:endParaRPr lang="ru-RU" sz="7200" dirty="0" smtClean="0"/>
          </a:p>
          <a:p>
            <a:pPr algn="ctr"/>
            <a:r>
              <a:rPr lang="ja-JP" altLang="en-US" sz="7200" dirty="0"/>
              <a:t>連珠</a:t>
            </a:r>
            <a:endParaRPr lang="ru-RU" sz="7200" dirty="0"/>
          </a:p>
        </p:txBody>
      </p:sp>
      <p:pic>
        <p:nvPicPr>
          <p:cNvPr id="22530" name="Picture 2" descr="http://www.ikirov.ru/files/1211/%D1%80%D0%B5%D0%BD%D0%B4%D0%B7%D1%8E_jpg-3224-t700x5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717032"/>
            <a:ext cx="3672408" cy="275430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antantaspb.ru/img/catalogue/big/krestiki-noliki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320480" cy="30416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5" name="Picture 2" descr="http://www.belvedor.com.belvedor.com/images/drink_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717032"/>
            <a:ext cx="4032448" cy="265600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8" name="TextBox 7"/>
          <p:cNvSpPr txBox="1"/>
          <p:nvPr/>
        </p:nvSpPr>
        <p:spPr>
          <a:xfrm>
            <a:off x="4895528" y="153033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Tic-tac-toe for kids</a:t>
            </a:r>
            <a:endParaRPr lang="ru-RU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54648" y="4721867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Tic-tac-toe </a:t>
            </a:r>
            <a:r>
              <a:rPr lang="en-US" sz="3600" dirty="0" smtClean="0"/>
              <a:t>for adults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899~1\AppData\Local\Temp\Rar$DRa0.270\20151011_1538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68" y="260648"/>
            <a:ext cx="3931146" cy="2948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2051" name="Picture 3" descr="C:\Users\D899~1\AppData\Local\Temp\Rar$DRa0.920\20151011_1538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0648"/>
            <a:ext cx="3931146" cy="2948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2052" name="Picture 4" descr="C:\Users\D899~1\AppData\Local\Temp\Rar$DRa0.856\20151011_1538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3016"/>
            <a:ext cx="3931146" cy="29483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2053" name="Picture 5" descr="C:\Users\D899~1\AppData\Local\Temp\Rar$DRa0.729\20151011_15384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3571984"/>
            <a:ext cx="3931146" cy="29483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331640" y="2852936"/>
            <a:ext cx="6585136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process</a:t>
            </a:r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D:\Users\Сергей\IdeaProjects\TicTacToe\src\main\resources\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6751" y="692696"/>
            <a:ext cx="3856761" cy="243143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/>
              <a:t>Outcome: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 smtClean="0"/>
              <a:t>15 Classes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3600" dirty="0"/>
              <a:t>7</a:t>
            </a:r>
            <a:r>
              <a:rPr lang="en-US" sz="3600" dirty="0" smtClean="0"/>
              <a:t> </a:t>
            </a:r>
            <a:r>
              <a:rPr lang="en-US" sz="3600" dirty="0" smtClean="0"/>
              <a:t>Unit Tests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600" dirty="0" smtClean="0"/>
              <a:t>633 Lines of code</a:t>
            </a:r>
            <a:endParaRPr lang="ru-RU" sz="3600" dirty="0"/>
          </a:p>
        </p:txBody>
      </p:sp>
      <p:pic>
        <p:nvPicPr>
          <p:cNvPr id="3074" name="Picture 2" descr="http://img15.nnm.me/b/4/8/d/e/df9bb7a7b51ddf3374687c0757d_pre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751" y="3717032"/>
            <a:ext cx="3918713" cy="27895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8064896" cy="55092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</a:rPr>
              <a:t>Team </a:t>
            </a:r>
            <a:r>
              <a:rPr lang="en-US" sz="4400" dirty="0" smtClean="0">
                <a:solidFill>
                  <a:srgbClr val="FFC000"/>
                </a:solidFill>
              </a:rPr>
              <a:t>“</a:t>
            </a:r>
            <a:r>
              <a:rPr lang="en-US" sz="4400" dirty="0" err="1" smtClean="0">
                <a:solidFill>
                  <a:srgbClr val="FFC000"/>
                </a:solidFill>
              </a:rPr>
              <a:t>DreamObject</a:t>
            </a:r>
            <a:r>
              <a:rPr lang="en-US" sz="4400" dirty="0" smtClean="0">
                <a:solidFill>
                  <a:srgbClr val="FFC000"/>
                </a:solidFill>
              </a:rPr>
              <a:t>”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Ilya</a:t>
            </a:r>
            <a:r>
              <a:rPr lang="en-US" sz="2800" dirty="0"/>
              <a:t> </a:t>
            </a:r>
            <a:r>
              <a:rPr lang="en-US" sz="2800" dirty="0" err="1" smtClean="0"/>
              <a:t>Kurmaz</a:t>
            </a:r>
            <a:r>
              <a:rPr lang="en-US" sz="2800" dirty="0" smtClean="0"/>
              <a:t>;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800" dirty="0"/>
              <a:t>Maksim </a:t>
            </a:r>
            <a:r>
              <a:rPr lang="en-US" sz="2800" dirty="0" err="1" smtClean="0"/>
              <a:t>Gumenuk</a:t>
            </a:r>
            <a:r>
              <a:rPr lang="en-US" sz="2800" dirty="0"/>
              <a:t>;</a:t>
            </a: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Olga </a:t>
            </a:r>
            <a:r>
              <a:rPr lang="en-US" sz="2800" dirty="0" err="1" smtClean="0"/>
              <a:t>Kulikova</a:t>
            </a:r>
            <a:r>
              <a:rPr lang="en-US" sz="2800" dirty="0" smtClean="0"/>
              <a:t> (Mentor);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800" dirty="0" smtClean="0"/>
              <a:t>Olga </a:t>
            </a:r>
            <a:r>
              <a:rPr lang="en-US" sz="2800" dirty="0" err="1" smtClean="0"/>
              <a:t>Vityaz</a:t>
            </a:r>
            <a:r>
              <a:rPr lang="en-US" sz="2800" dirty="0" smtClean="0"/>
              <a:t> (</a:t>
            </a:r>
            <a:r>
              <a:rPr lang="en-US" sz="2800" dirty="0" err="1" smtClean="0"/>
              <a:t>TeamLead</a:t>
            </a:r>
            <a:r>
              <a:rPr lang="en-US" sz="2800" dirty="0" smtClean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Sergey </a:t>
            </a:r>
            <a:r>
              <a:rPr lang="en-US" sz="2800" dirty="0" err="1" smtClean="0"/>
              <a:t>Melnichenko</a:t>
            </a:r>
            <a:r>
              <a:rPr lang="en-US" sz="2800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800" dirty="0" smtClean="0"/>
              <a:t>Sergey </a:t>
            </a:r>
            <a:r>
              <a:rPr lang="en-US" sz="2800" dirty="0" err="1" smtClean="0"/>
              <a:t>Rudov</a:t>
            </a:r>
            <a:r>
              <a:rPr lang="en-US" sz="2800" dirty="0" smtClean="0"/>
              <a:t>.</a:t>
            </a:r>
            <a:endParaRPr lang="ru-RU" sz="2800" dirty="0"/>
          </a:p>
        </p:txBody>
      </p:sp>
      <p:pic>
        <p:nvPicPr>
          <p:cNvPr id="1026" name="Picture 2" descr="Ольга Кулико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2575456"/>
            <a:ext cx="1069567" cy="106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xx.fbcdn.net/hphotos-xfp1/v/t1.0-9/11988350_118951928457477_859953771719705849_n.jpg?oh=52719460d403bf0f7fd5b12c19810a66&amp;oe=56C6AD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1174107" cy="117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Ольга Витяз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15380"/>
            <a:ext cx="1152128" cy="1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ережа  Мельниченко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3" y="4221088"/>
            <a:ext cx="1198856" cy="12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Users\Сергей\AppData\Roaming\Skype\sergii050588\media_messaging\media_cache\^28D4B74373BEFFC590550C399EE4D6EEC01578F85F850B4291^pimgpsh_fullsize_dist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55" y="692696"/>
            <a:ext cx="936104" cy="140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cs425121.vk.me/v425121276/5604/xEVw7JemvW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9" y="5301208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31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183</TotalTime>
  <Words>62</Words>
  <Application>Microsoft Office PowerPoint</Application>
  <PresentationFormat>Экран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Бумажная</vt:lpstr>
      <vt:lpstr>Tic-tac-toe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Сергей</cp:lastModifiedBy>
  <cp:revision>24</cp:revision>
  <dcterms:created xsi:type="dcterms:W3CDTF">2015-10-19T07:57:37Z</dcterms:created>
  <dcterms:modified xsi:type="dcterms:W3CDTF">2015-10-20T15:48:22Z</dcterms:modified>
</cp:coreProperties>
</file>