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7a504712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7a504712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7a50471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7a50471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7a504712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7a504712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7a504712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7a504712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7a504712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7a504712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7a504712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7a504712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7a504712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7a504712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7ab3ec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7ab3ec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Web-приложение “Трекер калорий Vital Stats”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Бартюк Андрей, Беликов Артём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современном мире забота о здоровье и правильном питании становится все более актуальной. Растущий ритм жизни, обилие информации о диетах и пищевой ценности продуктов могут сбить с толку и затруднить процесс осознанного контроля за своим рационом. </a:t>
            </a:r>
            <a:endParaRPr sz="1400"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400"/>
              <a:t>"Vital Stats"</a:t>
            </a:r>
            <a:r>
              <a:rPr lang="ru" sz="1400"/>
              <a:t> – веб-приложение, разработанное для упрощения учета и анализа потребления калорий, белков, жиров и углеводов (БЖУ), а также отслеживания прогресса в достижении личных целей в области питания.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Реализация. Функционал приложения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Регистрация и аутентификация пользователей:</a:t>
            </a:r>
            <a:r>
              <a:rPr lang="ru" sz="1400"/>
              <a:t> Безопасный вход и создание учетных записей.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Установка целей:</a:t>
            </a:r>
            <a:r>
              <a:rPr lang="ru" sz="1400"/>
              <a:t> Возможность задания индивидуальных целей по калориям и микронутриентам.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Добавление приема пищи:</a:t>
            </a:r>
            <a:r>
              <a:rPr lang="ru" sz="1400"/>
              <a:t> Интуитивно понятная форма для ввода съеденных продуктов с указанием количества.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Поиск продуктов:</a:t>
            </a:r>
            <a:r>
              <a:rPr lang="ru" sz="1400"/>
              <a:t> Функция поиска по базе данных продуктов питания.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Добавление пользовательских продуктов:</a:t>
            </a:r>
            <a:r>
              <a:rPr lang="ru" sz="1400"/>
              <a:t> Форма для добавления нового продукта, если его нет в стандартной базе данных.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Реализация. </a:t>
            </a:r>
            <a:r>
              <a:rPr lang="ru"/>
              <a:t>Функционал приложения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Автоматический расчет КБЖУ:</a:t>
            </a:r>
            <a:r>
              <a:rPr lang="ru" sz="1400"/>
              <a:t> Автоматическое определение калорийности, содержания белков, жиров и углеводов на основе введенных данных.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Ежедневный отчёт:</a:t>
            </a:r>
            <a:r>
              <a:rPr lang="ru" sz="1400"/>
              <a:t> Отображение сводной информации о потреблении калорий и БЖУ.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Визуализация статистики: </a:t>
            </a:r>
            <a:r>
              <a:rPr lang="ru" sz="1400"/>
              <a:t>Представление данных за несколько дней в виде графиков.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Просмотр и добавление статей:</a:t>
            </a:r>
            <a:r>
              <a:rPr lang="ru" sz="1400"/>
              <a:t> Раздел статей на сайте поможет дополнительно проинформировать пользователей.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Реализация. Обработчики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Обработчики, созданные для приложения: 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/index</a:t>
            </a:r>
            <a:r>
              <a:rPr lang="ru" sz="1400"/>
              <a:t> - Главная страница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/register</a:t>
            </a:r>
            <a:r>
              <a:rPr lang="ru" sz="1400"/>
              <a:t> - Регистрация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/verify_email</a:t>
            </a:r>
            <a:r>
              <a:rPr lang="ru" sz="1400"/>
              <a:t> - Верификация почты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/login</a:t>
            </a:r>
            <a:r>
              <a:rPr lang="ru" sz="1400"/>
              <a:t> - Вход в аккаунт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/profile</a:t>
            </a:r>
            <a:r>
              <a:rPr lang="ru" sz="1400"/>
              <a:t> - Просмотр и настройка профиля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/add_meal</a:t>
            </a:r>
            <a:r>
              <a:rPr lang="ru" sz="1400"/>
              <a:t> - Добавление приема пищи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/add_product</a:t>
            </a:r>
            <a:r>
              <a:rPr lang="ru" sz="1400"/>
              <a:t> - Добавление нового продукта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/article_list, /artice</a:t>
            </a:r>
            <a:r>
              <a:rPr lang="ru" sz="1400"/>
              <a:t> - Просмотр статей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/add_article</a:t>
            </a:r>
            <a:r>
              <a:rPr lang="ru" sz="1400"/>
              <a:t> - Добавление статьи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/statistics</a:t>
            </a:r>
            <a:r>
              <a:rPr lang="ru" sz="1400"/>
              <a:t> - Просмотр статистики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Реализация. Модели базы данных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Модели базы данных, созданные для приложения: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User</a:t>
            </a:r>
            <a:r>
              <a:rPr lang="ru" sz="1400"/>
              <a:t> - Пользователь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Product </a:t>
            </a:r>
            <a:r>
              <a:rPr lang="ru" sz="1400"/>
              <a:t>- Продукт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Statistics </a:t>
            </a:r>
            <a:r>
              <a:rPr lang="ru" sz="1400"/>
              <a:t>- Статистика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Article </a:t>
            </a:r>
            <a:r>
              <a:rPr lang="ru" sz="1400"/>
              <a:t>- Статья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Gender </a:t>
            </a:r>
            <a:r>
              <a:rPr lang="ru" sz="1400"/>
              <a:t>- Пол пользователя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Goal </a:t>
            </a:r>
            <a:r>
              <a:rPr lang="ru" sz="1400"/>
              <a:t>- Цель пользователя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Lifestyle </a:t>
            </a:r>
            <a:r>
              <a:rPr lang="ru" sz="1400"/>
              <a:t>- Образ жизни пользователя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Заключение. Идеи для доработки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Возможности для доработки приложения:</a:t>
            </a:r>
            <a:endParaRPr sz="1400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Учет водного баланса:</a:t>
            </a:r>
            <a:r>
              <a:rPr lang="ru" sz="1400"/>
              <a:t> Добавление функции отслеживания потребления воды.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Напоминания о приемах пищи: </a:t>
            </a:r>
            <a:r>
              <a:rPr lang="ru" sz="1400"/>
              <a:t>Установка уведомлений для регулярного ввода данных.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ru" sz="1400"/>
              <a:t>Сообщество пользователей:</a:t>
            </a:r>
            <a:r>
              <a:rPr lang="ru" sz="1400"/>
              <a:t> Создание раздела для взаимодействия пользователей, обмена опытом и поддержки.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Заключение. Подведение итогов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/>
              <a:t>Веб-приложение </a:t>
            </a:r>
            <a:r>
              <a:rPr b="1" lang="ru" sz="1400"/>
              <a:t>"Vital Stats"</a:t>
            </a:r>
            <a:r>
              <a:rPr lang="ru" sz="1400"/>
              <a:t> представляет собой актуальный и востребованный инструмент для людей, стремящихся контролировать свое питание и вести здоровый образ жизни. Разработанный функционал обеспечит удобный и наглядный учет потребляемых калорий и БЖУ, способствуя достижению личных целей в области здоровья и веса.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296700" y="218500"/>
            <a:ext cx="8550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2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внимание!</a:t>
            </a:r>
            <a:endParaRPr sz="52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13" name="Google Shape;113;p21" title="andrey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1397250"/>
            <a:ext cx="3746250" cy="37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 title="artyom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750" y="1397250"/>
            <a:ext cx="3746250" cy="37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