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1e8b7b1a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1e8b7b1a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1e8b7b1a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1e8b7b1a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Hostel MMTS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Vitor Augusto 51 3A1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450" y="1062750"/>
            <a:ext cx="7316997" cy="36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93750"/>
            <a:ext cx="6123126" cy="438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