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2AF3-0459-4245-BAA1-D8D16D2A29F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9A3D-EB05-4877-9E4C-FC332057A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67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2AF3-0459-4245-BAA1-D8D16D2A29F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9A3D-EB05-4877-9E4C-FC332057A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8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2AF3-0459-4245-BAA1-D8D16D2A29F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9A3D-EB05-4877-9E4C-FC332057A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4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2AF3-0459-4245-BAA1-D8D16D2A29F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9A3D-EB05-4877-9E4C-FC332057A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8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2AF3-0459-4245-BAA1-D8D16D2A29F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9A3D-EB05-4877-9E4C-FC332057A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1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2AF3-0459-4245-BAA1-D8D16D2A29F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9A3D-EB05-4877-9E4C-FC332057A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9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2AF3-0459-4245-BAA1-D8D16D2A29F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9A3D-EB05-4877-9E4C-FC332057A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4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2AF3-0459-4245-BAA1-D8D16D2A29F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9A3D-EB05-4877-9E4C-FC332057A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70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2AF3-0459-4245-BAA1-D8D16D2A29F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9A3D-EB05-4877-9E4C-FC332057A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0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2AF3-0459-4245-BAA1-D8D16D2A29F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9A3D-EB05-4877-9E4C-FC332057A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6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2AF3-0459-4245-BAA1-D8D16D2A29F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9A3D-EB05-4877-9E4C-FC332057A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9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72AF3-0459-4245-BAA1-D8D16D2A29F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9A3D-EB05-4877-9E4C-FC332057A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3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5719" y="390942"/>
            <a:ext cx="89102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struct ListNode {</a:t>
            </a:r>
          </a:p>
          <a:p>
            <a:r>
              <a:rPr lang="en-US" altLang="zh-CN"/>
              <a:t>  int val;                                    // the value of the node</a:t>
            </a:r>
          </a:p>
          <a:p>
            <a:r>
              <a:rPr lang="en-US" altLang="zh-CN"/>
              <a:t>  ListNode* next;                             // a pointer to the next node (type is ListNode)</a:t>
            </a:r>
          </a:p>
          <a:p>
            <a:r>
              <a:rPr lang="en-US" altLang="zh-CN"/>
              <a:t>  ListNode() : val(0), next(nullptr) {}       // </a:t>
            </a:r>
            <a:r>
              <a:rPr lang="zh-CN" altLang="en-US"/>
              <a:t>无参数时，</a:t>
            </a:r>
            <a:r>
              <a:rPr lang="en-US" altLang="zh-CN"/>
              <a:t>val=0, next=nullptr</a:t>
            </a:r>
          </a:p>
          <a:p>
            <a:r>
              <a:rPr lang="en-US" altLang="zh-CN"/>
              <a:t>  ListNode(int x) : val(x), next(nullptr) {}  // </a:t>
            </a:r>
            <a:r>
              <a:rPr lang="zh-CN" altLang="en-US"/>
              <a:t>输入一个</a:t>
            </a:r>
            <a:r>
              <a:rPr lang="en-US" altLang="zh-CN"/>
              <a:t>int</a:t>
            </a:r>
            <a:r>
              <a:rPr lang="zh-CN" altLang="en-US"/>
              <a:t>时 </a:t>
            </a:r>
            <a:r>
              <a:rPr lang="en-US" altLang="zh-CN"/>
              <a:t>val=x, next=nullptr</a:t>
            </a:r>
          </a:p>
          <a:p>
            <a:r>
              <a:rPr lang="en-US" altLang="zh-CN"/>
              <a:t>  ListNode(int x, ListNode* next_node)</a:t>
            </a:r>
          </a:p>
          <a:p>
            <a:r>
              <a:rPr lang="en-US" altLang="zh-CN"/>
              <a:t>      : val(x), next(next_node) {}  // </a:t>
            </a:r>
            <a:r>
              <a:rPr lang="zh-CN" altLang="en-US"/>
              <a:t>输入两种参数时，</a:t>
            </a:r>
            <a:r>
              <a:rPr lang="en-US" altLang="zh-CN"/>
              <a:t>val=x, next=next_node</a:t>
            </a:r>
          </a:p>
          <a:p>
            <a:r>
              <a:rPr lang="en-US" altLang="zh-CN"/>
              <a:t>};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vector&lt;int&gt; arr = {1, 2, 6, 3, 4, 5, </a:t>
            </a:r>
            <a:r>
              <a:rPr lang="en-US" altLang="zh-CN"/>
              <a:t>6</a:t>
            </a:r>
            <a:r>
              <a:rPr lang="en-US" altLang="zh-CN" smtClean="0"/>
              <a:t>};</a:t>
            </a:r>
          </a:p>
          <a:p>
            <a:r>
              <a:rPr lang="en-US" altLang="zh-CN" smtClean="0"/>
              <a:t>ListNode</a:t>
            </a:r>
            <a:r>
              <a:rPr lang="en-US" altLang="zh-CN"/>
              <a:t>* </a:t>
            </a:r>
            <a:r>
              <a:rPr lang="en-US" altLang="zh-CN"/>
              <a:t>head</a:t>
            </a:r>
            <a:r>
              <a:rPr lang="en-US" altLang="zh-CN" smtClean="0"/>
              <a:t>; </a:t>
            </a:r>
            <a:endParaRPr lang="en-US" altLang="zh-CN"/>
          </a:p>
          <a:p>
            <a:endParaRPr lang="en-US" altLang="zh-CN" smtClean="0"/>
          </a:p>
          <a:p>
            <a:r>
              <a:rPr lang="en-US" altLang="zh-CN" smtClean="0"/>
              <a:t>for </a:t>
            </a:r>
            <a:r>
              <a:rPr lang="en-US" altLang="zh-CN"/>
              <a:t>(int i = 0; i &lt; arr.size(); i++) {</a:t>
            </a:r>
          </a:p>
          <a:p>
            <a:r>
              <a:rPr lang="en-US" altLang="zh-CN"/>
              <a:t> </a:t>
            </a: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en-US" altLang="zh-CN"/>
              <a:t>  head = new ListNode(arr[i], </a:t>
            </a:r>
            <a:r>
              <a:rPr lang="en-US" altLang="zh-CN"/>
              <a:t>head</a:t>
            </a:r>
            <a:r>
              <a:rPr lang="en-US" altLang="zh-CN" smtClean="0"/>
              <a:t>);</a:t>
            </a:r>
          </a:p>
          <a:p>
            <a:r>
              <a:rPr lang="en-US" altLang="zh-CN" smtClean="0"/>
              <a:t>}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17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3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Jinchuan</dc:creator>
  <cp:lastModifiedBy>Li Jinchuan</cp:lastModifiedBy>
  <cp:revision>2</cp:revision>
  <dcterms:created xsi:type="dcterms:W3CDTF">2022-07-26T15:09:08Z</dcterms:created>
  <dcterms:modified xsi:type="dcterms:W3CDTF">2022-07-27T04:23:24Z</dcterms:modified>
</cp:coreProperties>
</file>