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5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5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9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5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2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2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5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8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5704-28AC-4A1F-B5C9-87141513F52F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A9BF-7FCA-4EDE-92BE-9E4D90F15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1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2864" y="372860"/>
            <a:ext cx="13405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b(1): 1~4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32606" y="372860"/>
            <a:ext cx="19641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i=1 p[1] b(2):2~4</a:t>
            </a:r>
          </a:p>
          <a:p>
            <a:r>
              <a:rPr lang="en-US" altLang="zh-CN" smtClean="0"/>
              <a:t>pop p[]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15992" y="372860"/>
            <a:ext cx="16941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i=2 p[1,2] b(3)</a:t>
            </a:r>
          </a:p>
          <a:p>
            <a:r>
              <a:rPr lang="en-US" altLang="zh-CN" smtClean="0"/>
              <a:t>pop p[1]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10148" y="372860"/>
            <a:ext cx="16941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15992" y="1019191"/>
            <a:ext cx="16941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i=3 p[1,3] b(3)</a:t>
            </a:r>
          </a:p>
          <a:p>
            <a:r>
              <a:rPr lang="en-US" altLang="zh-CN" smtClean="0"/>
              <a:t>pop p[1]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15992" y="1665522"/>
            <a:ext cx="16941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i=4 p[1,4] b(5)</a:t>
            </a:r>
          </a:p>
          <a:p>
            <a:r>
              <a:rPr lang="en-US" altLang="zh-CN" smtClean="0"/>
              <a:t>pop p[1]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0148" y="1019191"/>
            <a:ext cx="16941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10148" y="1665522"/>
            <a:ext cx="16941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32607" y="2594108"/>
            <a:ext cx="19641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i=2 p[2] b(3)</a:t>
            </a:r>
            <a:r>
              <a:rPr lang="en-US" altLang="zh-CN" smtClean="0"/>
              <a:t> :3~4</a:t>
            </a:r>
            <a:endParaRPr lang="en-US" altLang="zh-CN" smtClean="0"/>
          </a:p>
          <a:p>
            <a:r>
              <a:rPr lang="en-US" altLang="zh-CN" smtClean="0"/>
              <a:t>pop p[]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15992" y="2588852"/>
            <a:ext cx="16941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i=3 p[2, 3] b(4)</a:t>
            </a:r>
          </a:p>
          <a:p>
            <a:r>
              <a:rPr lang="en-US" altLang="zh-CN" smtClean="0"/>
              <a:t>pop p[2]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10148" y="2588852"/>
            <a:ext cx="16941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5992" y="3235183"/>
            <a:ext cx="16941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i=4 p[2, 4] b(5)</a:t>
            </a:r>
          </a:p>
          <a:p>
            <a:r>
              <a:rPr lang="en-US" altLang="zh-CN" smtClean="0"/>
              <a:t>pop p[2]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32607" y="4815356"/>
            <a:ext cx="19641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i=3 p[3] b(4)</a:t>
            </a:r>
            <a:r>
              <a:rPr lang="en-US" altLang="zh-CN" smtClean="0"/>
              <a:t> :4</a:t>
            </a:r>
            <a:endParaRPr lang="en-US" altLang="zh-CN" smtClean="0"/>
          </a:p>
          <a:p>
            <a:r>
              <a:rPr lang="en-US" altLang="zh-CN" smtClean="0"/>
              <a:t>pop p[]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32607" y="5732272"/>
            <a:ext cx="19641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i=4 p[4] b(5)</a:t>
            </a:r>
            <a:r>
              <a:rPr lang="en-US" altLang="zh-CN" smtClean="0"/>
              <a:t> :[]</a:t>
            </a:r>
            <a:endParaRPr lang="en-US" altLang="zh-CN" smtClean="0"/>
          </a:p>
          <a:p>
            <a:r>
              <a:rPr lang="en-US" altLang="zh-CN" smtClean="0"/>
              <a:t>pop p[]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515992" y="4804844"/>
            <a:ext cx="16941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i=4 p[3, 4] b(5)</a:t>
            </a:r>
          </a:p>
          <a:p>
            <a:r>
              <a:rPr lang="en-US" altLang="zh-CN" smtClean="0"/>
              <a:t>pop p[3]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10148" y="4815356"/>
            <a:ext cx="16941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10148" y="3235183"/>
            <a:ext cx="16941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return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101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Jinchuan</dc:creator>
  <cp:lastModifiedBy>Li Jinchuan</cp:lastModifiedBy>
  <cp:revision>7</cp:revision>
  <dcterms:created xsi:type="dcterms:W3CDTF">2022-09-02T06:08:53Z</dcterms:created>
  <dcterms:modified xsi:type="dcterms:W3CDTF">2022-09-02T06:33:37Z</dcterms:modified>
</cp:coreProperties>
</file>