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38"/>
  </p:notesMasterIdLst>
  <p:sldIdLst>
    <p:sldId id="257" r:id="rId2"/>
    <p:sldId id="310" r:id="rId3"/>
    <p:sldId id="319" r:id="rId4"/>
    <p:sldId id="332" r:id="rId5"/>
    <p:sldId id="330" r:id="rId6"/>
    <p:sldId id="315" r:id="rId7"/>
    <p:sldId id="316" r:id="rId8"/>
    <p:sldId id="322" r:id="rId9"/>
    <p:sldId id="339" r:id="rId10"/>
    <p:sldId id="338" r:id="rId11"/>
    <p:sldId id="358" r:id="rId12"/>
    <p:sldId id="334" r:id="rId13"/>
    <p:sldId id="340" r:id="rId14"/>
    <p:sldId id="341" r:id="rId15"/>
    <p:sldId id="344" r:id="rId16"/>
    <p:sldId id="359" r:id="rId17"/>
    <p:sldId id="342" r:id="rId18"/>
    <p:sldId id="347" r:id="rId19"/>
    <p:sldId id="348" r:id="rId20"/>
    <p:sldId id="355" r:id="rId21"/>
    <p:sldId id="360" r:id="rId22"/>
    <p:sldId id="350" r:id="rId23"/>
    <p:sldId id="365" r:id="rId24"/>
    <p:sldId id="366" r:id="rId25"/>
    <p:sldId id="367" r:id="rId26"/>
    <p:sldId id="351" r:id="rId27"/>
    <p:sldId id="345" r:id="rId28"/>
    <p:sldId id="352" r:id="rId29"/>
    <p:sldId id="369" r:id="rId30"/>
    <p:sldId id="353" r:id="rId31"/>
    <p:sldId id="354" r:id="rId32"/>
    <p:sldId id="368" r:id="rId33"/>
    <p:sldId id="346" r:id="rId34"/>
    <p:sldId id="357" r:id="rId35"/>
    <p:sldId id="370" r:id="rId36"/>
    <p:sldId id="33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CC99FF"/>
    <a:srgbClr val="99CCFF"/>
    <a:srgbClr val="9999FF"/>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04" autoAdjust="0"/>
    <p:restoredTop sz="94660"/>
  </p:normalViewPr>
  <p:slideViewPr>
    <p:cSldViewPr snapToGrid="0">
      <p:cViewPr varScale="1">
        <p:scale>
          <a:sx n="78" d="100"/>
          <a:sy n="78" d="100"/>
        </p:scale>
        <p:origin x="126" y="4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57027-47EB-4527-9B67-C3567AF9C7A5}" type="doc">
      <dgm:prSet loTypeId="urn:microsoft.com/office/officeart/2005/8/layout/arrow1" loCatId="relationship" qsTypeId="urn:microsoft.com/office/officeart/2005/8/quickstyle/simple3" qsCatId="simple" csTypeId="urn:microsoft.com/office/officeart/2005/8/colors/colorful2" csCatId="colorful" phldr="1"/>
      <dgm:spPr/>
      <dgm:t>
        <a:bodyPr/>
        <a:lstStyle/>
        <a:p>
          <a:endParaRPr lang="en-US" altLang="zh-CN"/>
        </a:p>
      </dgm:t>
    </dgm:pt>
    <dgm:pt modelId="{44874840-A340-4637-BEDB-CE2FCCFBC6AC}">
      <dgm:prSet phldrT="[Text]"/>
      <dgm:spPr/>
      <dgm:t>
        <a:bodyPr/>
        <a:lstStyle/>
        <a:p>
          <a:r>
            <a:rPr lang="en-US" altLang="zh-CN" dirty="0" smtClean="0"/>
            <a:t>Irony</a:t>
          </a:r>
          <a:endParaRPr lang="en-US" altLang="zh-CN" dirty="0"/>
        </a:p>
      </dgm:t>
    </dgm:pt>
    <dgm:pt modelId="{DED64B83-0750-4B3B-97B9-6A2318E04906}" type="parTrans" cxnId="{12A914ED-066F-4D86-A5C6-484ABA426ABF}">
      <dgm:prSet/>
      <dgm:spPr/>
      <dgm:t>
        <a:bodyPr/>
        <a:lstStyle/>
        <a:p>
          <a:endParaRPr lang="en-US" altLang="zh-CN"/>
        </a:p>
      </dgm:t>
    </dgm:pt>
    <dgm:pt modelId="{4DE32476-5176-4442-8F86-ED6CD06F69FC}" type="sibTrans" cxnId="{12A914ED-066F-4D86-A5C6-484ABA426ABF}">
      <dgm:prSet/>
      <dgm:spPr/>
      <dgm:t>
        <a:bodyPr/>
        <a:lstStyle/>
        <a:p>
          <a:endParaRPr lang="en-US" altLang="zh-CN"/>
        </a:p>
      </dgm:t>
    </dgm:pt>
    <dgm:pt modelId="{4F2C03E5-3D54-4D3E-8F24-492E9FE0D446}">
      <dgm:prSet phldrT="[Text]"/>
      <dgm:spPr/>
      <dgm:t>
        <a:bodyPr/>
        <a:lstStyle/>
        <a:p>
          <a:r>
            <a:rPr lang="en-US" altLang="zh-CN" dirty="0" smtClean="0"/>
            <a:t>Common-Sense</a:t>
          </a:r>
          <a:endParaRPr lang="en-US" altLang="zh-CN" dirty="0"/>
        </a:p>
      </dgm:t>
    </dgm:pt>
    <dgm:pt modelId="{EB799DFB-82C9-444F-B2DE-C4BF34E5DE8E}" type="parTrans" cxnId="{BA3151FF-55FF-4DFF-B741-2C038A1A02C1}">
      <dgm:prSet/>
      <dgm:spPr/>
      <dgm:t>
        <a:bodyPr/>
        <a:lstStyle/>
        <a:p>
          <a:endParaRPr lang="en-US" altLang="zh-CN"/>
        </a:p>
      </dgm:t>
    </dgm:pt>
    <dgm:pt modelId="{249299EA-AE36-44C7-A1D7-777E64D029EA}" type="sibTrans" cxnId="{BA3151FF-55FF-4DFF-B741-2C038A1A02C1}">
      <dgm:prSet/>
      <dgm:spPr/>
      <dgm:t>
        <a:bodyPr/>
        <a:lstStyle/>
        <a:p>
          <a:endParaRPr lang="en-US" altLang="zh-CN"/>
        </a:p>
      </dgm:t>
    </dgm:pt>
    <dgm:pt modelId="{AA949AE8-ACF0-451C-B195-B8F5772DE763}" type="pres">
      <dgm:prSet presAssocID="{2B857027-47EB-4527-9B67-C3567AF9C7A5}" presName="cycle" presStyleCnt="0">
        <dgm:presLayoutVars>
          <dgm:dir/>
          <dgm:resizeHandles val="exact"/>
        </dgm:presLayoutVars>
      </dgm:prSet>
      <dgm:spPr/>
      <dgm:t>
        <a:bodyPr/>
        <a:lstStyle/>
        <a:p>
          <a:endParaRPr lang="en-US" altLang="zh-CN"/>
        </a:p>
      </dgm:t>
    </dgm:pt>
    <dgm:pt modelId="{15F49F70-56E8-459C-A363-99D69AA27160}" type="pres">
      <dgm:prSet presAssocID="{44874840-A340-4637-BEDB-CE2FCCFBC6AC}" presName="arrow" presStyleLbl="node1" presStyleIdx="0" presStyleCnt="2">
        <dgm:presLayoutVars>
          <dgm:bulletEnabled val="1"/>
        </dgm:presLayoutVars>
      </dgm:prSet>
      <dgm:spPr/>
      <dgm:t>
        <a:bodyPr/>
        <a:lstStyle/>
        <a:p>
          <a:endParaRPr lang="en-US" altLang="zh-CN"/>
        </a:p>
      </dgm:t>
    </dgm:pt>
    <dgm:pt modelId="{9843C2ED-869B-4E99-9273-E9645F9AD278}" type="pres">
      <dgm:prSet presAssocID="{4F2C03E5-3D54-4D3E-8F24-492E9FE0D446}" presName="arrow" presStyleLbl="node1" presStyleIdx="1" presStyleCnt="2">
        <dgm:presLayoutVars>
          <dgm:bulletEnabled val="1"/>
        </dgm:presLayoutVars>
      </dgm:prSet>
      <dgm:spPr/>
      <dgm:t>
        <a:bodyPr/>
        <a:lstStyle/>
        <a:p>
          <a:endParaRPr lang="en-US" altLang="zh-CN"/>
        </a:p>
      </dgm:t>
    </dgm:pt>
  </dgm:ptLst>
  <dgm:cxnLst>
    <dgm:cxn modelId="{12A914ED-066F-4D86-A5C6-484ABA426ABF}" srcId="{2B857027-47EB-4527-9B67-C3567AF9C7A5}" destId="{44874840-A340-4637-BEDB-CE2FCCFBC6AC}" srcOrd="0" destOrd="0" parTransId="{DED64B83-0750-4B3B-97B9-6A2318E04906}" sibTransId="{4DE32476-5176-4442-8F86-ED6CD06F69FC}"/>
    <dgm:cxn modelId="{ED811010-0A63-44A5-8C2B-36E409E48F0C}" type="presOf" srcId="{2B857027-47EB-4527-9B67-C3567AF9C7A5}" destId="{AA949AE8-ACF0-451C-B195-B8F5772DE763}" srcOrd="0" destOrd="0" presId="urn:microsoft.com/office/officeart/2005/8/layout/arrow1"/>
    <dgm:cxn modelId="{BA3151FF-55FF-4DFF-B741-2C038A1A02C1}" srcId="{2B857027-47EB-4527-9B67-C3567AF9C7A5}" destId="{4F2C03E5-3D54-4D3E-8F24-492E9FE0D446}" srcOrd="1" destOrd="0" parTransId="{EB799DFB-82C9-444F-B2DE-C4BF34E5DE8E}" sibTransId="{249299EA-AE36-44C7-A1D7-777E64D029EA}"/>
    <dgm:cxn modelId="{578191BA-A1FD-4638-A16D-B99CF5C2DC4B}" type="presOf" srcId="{44874840-A340-4637-BEDB-CE2FCCFBC6AC}" destId="{15F49F70-56E8-459C-A363-99D69AA27160}" srcOrd="0" destOrd="0" presId="urn:microsoft.com/office/officeart/2005/8/layout/arrow1"/>
    <dgm:cxn modelId="{A5496662-CD9C-44FA-86C7-EDB85D419394}" type="presOf" srcId="{4F2C03E5-3D54-4D3E-8F24-492E9FE0D446}" destId="{9843C2ED-869B-4E99-9273-E9645F9AD278}" srcOrd="0" destOrd="0" presId="urn:microsoft.com/office/officeart/2005/8/layout/arrow1"/>
    <dgm:cxn modelId="{06794425-D360-4092-A852-FC1F64A04638}" type="presParOf" srcId="{AA949AE8-ACF0-451C-B195-B8F5772DE763}" destId="{15F49F70-56E8-459C-A363-99D69AA27160}" srcOrd="0" destOrd="0" presId="urn:microsoft.com/office/officeart/2005/8/layout/arrow1"/>
    <dgm:cxn modelId="{779C06D0-03E2-4979-8494-FEFAB94F6E18}" type="presParOf" srcId="{AA949AE8-ACF0-451C-B195-B8F5772DE763}" destId="{9843C2ED-869B-4E99-9273-E9645F9AD278}"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F04005-36AF-48EF-A2AD-E6B718542289}" type="doc">
      <dgm:prSet loTypeId="urn:microsoft.com/office/officeart/2005/8/layout/pyramid1" loCatId="pyramid" qsTypeId="urn:microsoft.com/office/officeart/2005/8/quickstyle/simple3" qsCatId="simple" csTypeId="urn:microsoft.com/office/officeart/2005/8/colors/colorful2" csCatId="colorful" phldr="1"/>
      <dgm:spPr/>
    </dgm:pt>
    <dgm:pt modelId="{2D40EAEE-58AA-4DDF-969E-BB6D37126AA6}">
      <dgm:prSet phldrT="[Text]"/>
      <dgm:spPr/>
      <dgm:t>
        <a:bodyPr/>
        <a:lstStyle/>
        <a:p>
          <a:r>
            <a:rPr lang="en-US" altLang="zh-CN" dirty="0" smtClean="0"/>
            <a:t>Other Fields of Knowledge (Scientific, Moral, etc.)</a:t>
          </a:r>
          <a:endParaRPr lang="en-US" altLang="zh-CN" dirty="0"/>
        </a:p>
      </dgm:t>
    </dgm:pt>
    <dgm:pt modelId="{C3FAE86C-D384-409D-99DF-77574B3FA056}" type="parTrans" cxnId="{92B59762-0C51-4C54-AD33-7163A9DCFC2D}">
      <dgm:prSet/>
      <dgm:spPr/>
      <dgm:t>
        <a:bodyPr/>
        <a:lstStyle/>
        <a:p>
          <a:endParaRPr lang="en-US" altLang="zh-CN"/>
        </a:p>
      </dgm:t>
    </dgm:pt>
    <dgm:pt modelId="{B2E4DFCA-8804-4DB1-9BA0-66E4D4B68179}" type="sibTrans" cxnId="{92B59762-0C51-4C54-AD33-7163A9DCFC2D}">
      <dgm:prSet/>
      <dgm:spPr/>
      <dgm:t>
        <a:bodyPr/>
        <a:lstStyle/>
        <a:p>
          <a:endParaRPr lang="en-US" altLang="zh-CN"/>
        </a:p>
      </dgm:t>
    </dgm:pt>
    <dgm:pt modelId="{0B44011F-1EA6-4212-ACDF-61D1AEC2E207}">
      <dgm:prSet phldrT="[Text]"/>
      <dgm:spPr/>
      <dgm:t>
        <a:bodyPr/>
        <a:lstStyle/>
        <a:p>
          <a:r>
            <a:rPr lang="en-US" altLang="zh-CN" dirty="0" smtClean="0"/>
            <a:t>Philosophical Theory of Knowledge/Mind</a:t>
          </a:r>
          <a:endParaRPr lang="en-US" altLang="zh-CN" dirty="0"/>
        </a:p>
      </dgm:t>
    </dgm:pt>
    <dgm:pt modelId="{3E2017FE-E053-4188-8363-2FBF78B16B1B}" type="parTrans" cxnId="{AC75ACD3-76F4-4A96-B96A-B9059A87CA04}">
      <dgm:prSet/>
      <dgm:spPr/>
      <dgm:t>
        <a:bodyPr/>
        <a:lstStyle/>
        <a:p>
          <a:endParaRPr lang="en-US" altLang="zh-CN"/>
        </a:p>
      </dgm:t>
    </dgm:pt>
    <dgm:pt modelId="{63794279-1850-477A-BF8E-7FEC4BD55E35}" type="sibTrans" cxnId="{AC75ACD3-76F4-4A96-B96A-B9059A87CA04}">
      <dgm:prSet/>
      <dgm:spPr/>
      <dgm:t>
        <a:bodyPr/>
        <a:lstStyle/>
        <a:p>
          <a:endParaRPr lang="en-US" altLang="zh-CN"/>
        </a:p>
      </dgm:t>
    </dgm:pt>
    <dgm:pt modelId="{4197F1F8-1B05-429B-970E-E9AB37CA307F}" type="pres">
      <dgm:prSet presAssocID="{88F04005-36AF-48EF-A2AD-E6B718542289}" presName="Name0" presStyleCnt="0">
        <dgm:presLayoutVars>
          <dgm:dir/>
          <dgm:animLvl val="lvl"/>
          <dgm:resizeHandles val="exact"/>
        </dgm:presLayoutVars>
      </dgm:prSet>
      <dgm:spPr/>
    </dgm:pt>
    <dgm:pt modelId="{081C9FD3-B152-46EA-B752-E33CBFD7D6B4}" type="pres">
      <dgm:prSet presAssocID="{2D40EAEE-58AA-4DDF-969E-BB6D37126AA6}" presName="Name8" presStyleCnt="0"/>
      <dgm:spPr/>
    </dgm:pt>
    <dgm:pt modelId="{BCFBDEED-A517-4A6B-B077-58327F5A9174}" type="pres">
      <dgm:prSet presAssocID="{2D40EAEE-58AA-4DDF-969E-BB6D37126AA6}" presName="level" presStyleLbl="node1" presStyleIdx="0" presStyleCnt="2" custScaleY="241463">
        <dgm:presLayoutVars>
          <dgm:chMax val="1"/>
          <dgm:bulletEnabled val="1"/>
        </dgm:presLayoutVars>
      </dgm:prSet>
      <dgm:spPr/>
      <dgm:t>
        <a:bodyPr/>
        <a:lstStyle/>
        <a:p>
          <a:endParaRPr lang="en-US" altLang="zh-CN"/>
        </a:p>
      </dgm:t>
    </dgm:pt>
    <dgm:pt modelId="{C5AB2FCC-E1A0-4787-AF82-20CE731E1E24}" type="pres">
      <dgm:prSet presAssocID="{2D40EAEE-58AA-4DDF-969E-BB6D37126AA6}" presName="levelTx" presStyleLbl="revTx" presStyleIdx="0" presStyleCnt="0">
        <dgm:presLayoutVars>
          <dgm:chMax val="1"/>
          <dgm:bulletEnabled val="1"/>
        </dgm:presLayoutVars>
      </dgm:prSet>
      <dgm:spPr/>
      <dgm:t>
        <a:bodyPr/>
        <a:lstStyle/>
        <a:p>
          <a:endParaRPr lang="en-US" altLang="zh-CN"/>
        </a:p>
      </dgm:t>
    </dgm:pt>
    <dgm:pt modelId="{226E3E5E-6D9C-45C6-98B0-CFC8E2FC3C65}" type="pres">
      <dgm:prSet presAssocID="{0B44011F-1EA6-4212-ACDF-61D1AEC2E207}" presName="Name8" presStyleCnt="0"/>
      <dgm:spPr/>
    </dgm:pt>
    <dgm:pt modelId="{44406628-5F1D-4442-8454-3CF9DD231E63}" type="pres">
      <dgm:prSet presAssocID="{0B44011F-1EA6-4212-ACDF-61D1AEC2E207}" presName="level" presStyleLbl="node1" presStyleIdx="1" presStyleCnt="2">
        <dgm:presLayoutVars>
          <dgm:chMax val="1"/>
          <dgm:bulletEnabled val="1"/>
        </dgm:presLayoutVars>
      </dgm:prSet>
      <dgm:spPr/>
      <dgm:t>
        <a:bodyPr/>
        <a:lstStyle/>
        <a:p>
          <a:endParaRPr lang="en-US" altLang="zh-CN"/>
        </a:p>
      </dgm:t>
    </dgm:pt>
    <dgm:pt modelId="{D699E3A3-1643-4121-BBDF-AF2B4A8FF813}" type="pres">
      <dgm:prSet presAssocID="{0B44011F-1EA6-4212-ACDF-61D1AEC2E207}" presName="levelTx" presStyleLbl="revTx" presStyleIdx="0" presStyleCnt="0">
        <dgm:presLayoutVars>
          <dgm:chMax val="1"/>
          <dgm:bulletEnabled val="1"/>
        </dgm:presLayoutVars>
      </dgm:prSet>
      <dgm:spPr/>
      <dgm:t>
        <a:bodyPr/>
        <a:lstStyle/>
        <a:p>
          <a:endParaRPr lang="en-US" altLang="zh-CN"/>
        </a:p>
      </dgm:t>
    </dgm:pt>
  </dgm:ptLst>
  <dgm:cxnLst>
    <dgm:cxn modelId="{92B59762-0C51-4C54-AD33-7163A9DCFC2D}" srcId="{88F04005-36AF-48EF-A2AD-E6B718542289}" destId="{2D40EAEE-58AA-4DDF-969E-BB6D37126AA6}" srcOrd="0" destOrd="0" parTransId="{C3FAE86C-D384-409D-99DF-77574B3FA056}" sibTransId="{B2E4DFCA-8804-4DB1-9BA0-66E4D4B68179}"/>
    <dgm:cxn modelId="{AC75ACD3-76F4-4A96-B96A-B9059A87CA04}" srcId="{88F04005-36AF-48EF-A2AD-E6B718542289}" destId="{0B44011F-1EA6-4212-ACDF-61D1AEC2E207}" srcOrd="1" destOrd="0" parTransId="{3E2017FE-E053-4188-8363-2FBF78B16B1B}" sibTransId="{63794279-1850-477A-BF8E-7FEC4BD55E35}"/>
    <dgm:cxn modelId="{5661A7EB-815C-457C-BB23-753D6B141D52}" type="presOf" srcId="{0B44011F-1EA6-4212-ACDF-61D1AEC2E207}" destId="{D699E3A3-1643-4121-BBDF-AF2B4A8FF813}" srcOrd="1" destOrd="0" presId="urn:microsoft.com/office/officeart/2005/8/layout/pyramid1"/>
    <dgm:cxn modelId="{58A9FA73-7DED-4375-909E-6BDF200B6722}" type="presOf" srcId="{2D40EAEE-58AA-4DDF-969E-BB6D37126AA6}" destId="{C5AB2FCC-E1A0-4787-AF82-20CE731E1E24}" srcOrd="1" destOrd="0" presId="urn:microsoft.com/office/officeart/2005/8/layout/pyramid1"/>
    <dgm:cxn modelId="{87C865D3-E14F-4CBD-91FA-75BBE6F59B66}" type="presOf" srcId="{0B44011F-1EA6-4212-ACDF-61D1AEC2E207}" destId="{44406628-5F1D-4442-8454-3CF9DD231E63}" srcOrd="0" destOrd="0" presId="urn:microsoft.com/office/officeart/2005/8/layout/pyramid1"/>
    <dgm:cxn modelId="{311429F6-DA2A-4A62-9DB1-77054B40976F}" type="presOf" srcId="{2D40EAEE-58AA-4DDF-969E-BB6D37126AA6}" destId="{BCFBDEED-A517-4A6B-B077-58327F5A9174}" srcOrd="0" destOrd="0" presId="urn:microsoft.com/office/officeart/2005/8/layout/pyramid1"/>
    <dgm:cxn modelId="{E544CEA7-D876-458D-94A0-44F3DA3DB438}" type="presOf" srcId="{88F04005-36AF-48EF-A2AD-E6B718542289}" destId="{4197F1F8-1B05-429B-970E-E9AB37CA307F}" srcOrd="0" destOrd="0" presId="urn:microsoft.com/office/officeart/2005/8/layout/pyramid1"/>
    <dgm:cxn modelId="{5268FB60-5CE4-4E94-8E05-6CDB9D454445}" type="presParOf" srcId="{4197F1F8-1B05-429B-970E-E9AB37CA307F}" destId="{081C9FD3-B152-46EA-B752-E33CBFD7D6B4}" srcOrd="0" destOrd="0" presId="urn:microsoft.com/office/officeart/2005/8/layout/pyramid1"/>
    <dgm:cxn modelId="{876212BE-CF40-4364-9F85-A1DF8D48E9F2}" type="presParOf" srcId="{081C9FD3-B152-46EA-B752-E33CBFD7D6B4}" destId="{BCFBDEED-A517-4A6B-B077-58327F5A9174}" srcOrd="0" destOrd="0" presId="urn:microsoft.com/office/officeart/2005/8/layout/pyramid1"/>
    <dgm:cxn modelId="{EDDDEF8F-0535-437D-92DE-9673BEBE7AAF}" type="presParOf" srcId="{081C9FD3-B152-46EA-B752-E33CBFD7D6B4}" destId="{C5AB2FCC-E1A0-4787-AF82-20CE731E1E24}" srcOrd="1" destOrd="0" presId="urn:microsoft.com/office/officeart/2005/8/layout/pyramid1"/>
    <dgm:cxn modelId="{4F0347C1-5E6A-4E25-99C3-744C1E8B31BE}" type="presParOf" srcId="{4197F1F8-1B05-429B-970E-E9AB37CA307F}" destId="{226E3E5E-6D9C-45C6-98B0-CFC8E2FC3C65}" srcOrd="1" destOrd="0" presId="urn:microsoft.com/office/officeart/2005/8/layout/pyramid1"/>
    <dgm:cxn modelId="{18FE26C0-A0F2-4925-8798-FF3E0E906A40}" type="presParOf" srcId="{226E3E5E-6D9C-45C6-98B0-CFC8E2FC3C65}" destId="{44406628-5F1D-4442-8454-3CF9DD231E63}" srcOrd="0" destOrd="0" presId="urn:microsoft.com/office/officeart/2005/8/layout/pyramid1"/>
    <dgm:cxn modelId="{C83D15E3-8483-45E8-B127-CB0EF1564498}" type="presParOf" srcId="{226E3E5E-6D9C-45C6-98B0-CFC8E2FC3C65}" destId="{D699E3A3-1643-4121-BBDF-AF2B4A8FF813}"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896847-F250-478D-8FD3-7395B31D29FF}"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US" altLang="zh-CN"/>
        </a:p>
      </dgm:t>
    </dgm:pt>
    <dgm:pt modelId="{7C5D00CE-BABD-4161-9165-22A69EFF22D2}">
      <dgm:prSet phldrT="[Text]"/>
      <dgm:spPr/>
      <dgm:t>
        <a:bodyPr/>
        <a:lstStyle/>
        <a:p>
          <a:r>
            <a:rPr lang="en-US" altLang="zh-CN" dirty="0" smtClean="0"/>
            <a:t>Philosophy as a Way of Life</a:t>
          </a:r>
          <a:endParaRPr lang="en-US" altLang="zh-CN" dirty="0"/>
        </a:p>
      </dgm:t>
    </dgm:pt>
    <dgm:pt modelId="{7B22D536-0F83-4616-8160-B113EDDEF821}" type="parTrans" cxnId="{8CB42A41-E309-44E2-911A-9D0378215F91}">
      <dgm:prSet/>
      <dgm:spPr/>
      <dgm:t>
        <a:bodyPr/>
        <a:lstStyle/>
        <a:p>
          <a:endParaRPr lang="en-US" altLang="zh-CN"/>
        </a:p>
      </dgm:t>
    </dgm:pt>
    <dgm:pt modelId="{5863A129-394A-4FA5-AC5E-7D6B630985D1}" type="sibTrans" cxnId="{8CB42A41-E309-44E2-911A-9D0378215F91}">
      <dgm:prSet/>
      <dgm:spPr/>
      <dgm:t>
        <a:bodyPr/>
        <a:lstStyle/>
        <a:p>
          <a:endParaRPr lang="en-US" altLang="zh-CN"/>
        </a:p>
      </dgm:t>
    </dgm:pt>
    <dgm:pt modelId="{90F6DCC4-C9A8-4FDD-90E6-85C040DA525C}">
      <dgm:prSet phldrT="[Text]"/>
      <dgm:spPr/>
      <dgm:t>
        <a:bodyPr/>
        <a:lstStyle/>
        <a:p>
          <a:r>
            <a:rPr lang="en-US" altLang="zh-CN" dirty="0" smtClean="0"/>
            <a:t>Philosophy as the Foundation of the Sciences</a:t>
          </a:r>
          <a:endParaRPr lang="en-US" altLang="zh-CN" dirty="0"/>
        </a:p>
      </dgm:t>
    </dgm:pt>
    <dgm:pt modelId="{A26F6CCC-98B0-4649-93C3-6B7561893D50}" type="parTrans" cxnId="{92F41539-9FBB-4939-A388-14FDA70D2645}">
      <dgm:prSet/>
      <dgm:spPr/>
      <dgm:t>
        <a:bodyPr/>
        <a:lstStyle/>
        <a:p>
          <a:endParaRPr lang="en-US" altLang="zh-CN"/>
        </a:p>
      </dgm:t>
    </dgm:pt>
    <dgm:pt modelId="{BAA51E4F-E2AA-47EE-8E0E-31392028FDDD}" type="sibTrans" cxnId="{92F41539-9FBB-4939-A388-14FDA70D2645}">
      <dgm:prSet/>
      <dgm:spPr/>
      <dgm:t>
        <a:bodyPr/>
        <a:lstStyle/>
        <a:p>
          <a:endParaRPr lang="en-US" altLang="zh-CN"/>
        </a:p>
      </dgm:t>
    </dgm:pt>
    <dgm:pt modelId="{2C7D9FF2-8FD4-4EEF-B52E-4903229C4235}">
      <dgm:prSet/>
      <dgm:spPr/>
      <dgm:t>
        <a:bodyPr/>
        <a:lstStyle/>
        <a:p>
          <a:r>
            <a:rPr lang="en-US" altLang="zh-CN" dirty="0" smtClean="0"/>
            <a:t>Philosophy as Conceptual Analysis</a:t>
          </a:r>
          <a:endParaRPr lang="en-US" altLang="zh-CN" dirty="0"/>
        </a:p>
      </dgm:t>
    </dgm:pt>
    <dgm:pt modelId="{483EB52C-ED09-4FFD-828E-B0773AEEA49D}" type="parTrans" cxnId="{F8FC274B-1E0C-40BF-BB09-E3E811664C5B}">
      <dgm:prSet/>
      <dgm:spPr/>
      <dgm:t>
        <a:bodyPr/>
        <a:lstStyle/>
        <a:p>
          <a:endParaRPr lang="en-US" altLang="zh-CN"/>
        </a:p>
      </dgm:t>
    </dgm:pt>
    <dgm:pt modelId="{EBDB21DB-BAA4-459C-A4F3-AF6EBF55305A}" type="sibTrans" cxnId="{F8FC274B-1E0C-40BF-BB09-E3E811664C5B}">
      <dgm:prSet/>
      <dgm:spPr/>
      <dgm:t>
        <a:bodyPr/>
        <a:lstStyle/>
        <a:p>
          <a:endParaRPr lang="en-US" altLang="zh-CN"/>
        </a:p>
      </dgm:t>
    </dgm:pt>
    <dgm:pt modelId="{BD3114F9-C19B-473A-9464-39A825DA4380}" type="pres">
      <dgm:prSet presAssocID="{7C896847-F250-478D-8FD3-7395B31D29FF}" presName="diagram" presStyleCnt="0">
        <dgm:presLayoutVars>
          <dgm:dir/>
          <dgm:resizeHandles val="exact"/>
        </dgm:presLayoutVars>
      </dgm:prSet>
      <dgm:spPr/>
      <dgm:t>
        <a:bodyPr/>
        <a:lstStyle/>
        <a:p>
          <a:endParaRPr lang="en-US" altLang="zh-CN"/>
        </a:p>
      </dgm:t>
    </dgm:pt>
    <dgm:pt modelId="{E2F14601-BB43-4FA7-82D2-79EA9417B1A4}" type="pres">
      <dgm:prSet presAssocID="{7C5D00CE-BABD-4161-9165-22A69EFF22D2}" presName="node" presStyleLbl="node1" presStyleIdx="0" presStyleCnt="3">
        <dgm:presLayoutVars>
          <dgm:bulletEnabled val="1"/>
        </dgm:presLayoutVars>
      </dgm:prSet>
      <dgm:spPr/>
      <dgm:t>
        <a:bodyPr/>
        <a:lstStyle/>
        <a:p>
          <a:endParaRPr lang="en-US" altLang="zh-CN"/>
        </a:p>
      </dgm:t>
    </dgm:pt>
    <dgm:pt modelId="{F15160FD-71AF-472D-88DD-52F0390FEA99}" type="pres">
      <dgm:prSet presAssocID="{5863A129-394A-4FA5-AC5E-7D6B630985D1}" presName="sibTrans" presStyleCnt="0"/>
      <dgm:spPr/>
    </dgm:pt>
    <dgm:pt modelId="{AA0990CF-40E1-4110-ACFD-45014CDCCEF0}" type="pres">
      <dgm:prSet presAssocID="{90F6DCC4-C9A8-4FDD-90E6-85C040DA525C}" presName="node" presStyleLbl="node1" presStyleIdx="1" presStyleCnt="3">
        <dgm:presLayoutVars>
          <dgm:bulletEnabled val="1"/>
        </dgm:presLayoutVars>
      </dgm:prSet>
      <dgm:spPr/>
      <dgm:t>
        <a:bodyPr/>
        <a:lstStyle/>
        <a:p>
          <a:endParaRPr lang="en-US" altLang="zh-CN"/>
        </a:p>
      </dgm:t>
    </dgm:pt>
    <dgm:pt modelId="{F0CBBB5D-5618-49F4-81F6-882A117E9F82}" type="pres">
      <dgm:prSet presAssocID="{BAA51E4F-E2AA-47EE-8E0E-31392028FDDD}" presName="sibTrans" presStyleCnt="0"/>
      <dgm:spPr/>
    </dgm:pt>
    <dgm:pt modelId="{4F5C669C-738D-47FD-9801-3B6748B8E9EB}" type="pres">
      <dgm:prSet presAssocID="{2C7D9FF2-8FD4-4EEF-B52E-4903229C4235}" presName="node" presStyleLbl="node1" presStyleIdx="2" presStyleCnt="3">
        <dgm:presLayoutVars>
          <dgm:bulletEnabled val="1"/>
        </dgm:presLayoutVars>
      </dgm:prSet>
      <dgm:spPr/>
      <dgm:t>
        <a:bodyPr/>
        <a:lstStyle/>
        <a:p>
          <a:endParaRPr lang="en-US" altLang="zh-CN"/>
        </a:p>
      </dgm:t>
    </dgm:pt>
  </dgm:ptLst>
  <dgm:cxnLst>
    <dgm:cxn modelId="{0906B262-D9E9-B046-9019-73E012F295CC}" type="presOf" srcId="{7C896847-F250-478D-8FD3-7395B31D29FF}" destId="{BD3114F9-C19B-473A-9464-39A825DA4380}" srcOrd="0" destOrd="0" presId="urn:microsoft.com/office/officeart/2005/8/layout/default"/>
    <dgm:cxn modelId="{F8FC274B-1E0C-40BF-BB09-E3E811664C5B}" srcId="{7C896847-F250-478D-8FD3-7395B31D29FF}" destId="{2C7D9FF2-8FD4-4EEF-B52E-4903229C4235}" srcOrd="2" destOrd="0" parTransId="{483EB52C-ED09-4FFD-828E-B0773AEEA49D}" sibTransId="{EBDB21DB-BAA4-459C-A4F3-AF6EBF55305A}"/>
    <dgm:cxn modelId="{E4D764AD-93E2-684E-A8EF-6BE7EB3FA5BB}" type="presOf" srcId="{2C7D9FF2-8FD4-4EEF-B52E-4903229C4235}" destId="{4F5C669C-738D-47FD-9801-3B6748B8E9EB}" srcOrd="0" destOrd="0" presId="urn:microsoft.com/office/officeart/2005/8/layout/default"/>
    <dgm:cxn modelId="{58178948-55F8-074D-9114-67F67E33BEB2}" type="presOf" srcId="{90F6DCC4-C9A8-4FDD-90E6-85C040DA525C}" destId="{AA0990CF-40E1-4110-ACFD-45014CDCCEF0}" srcOrd="0" destOrd="0" presId="urn:microsoft.com/office/officeart/2005/8/layout/default"/>
    <dgm:cxn modelId="{92F41539-9FBB-4939-A388-14FDA70D2645}" srcId="{7C896847-F250-478D-8FD3-7395B31D29FF}" destId="{90F6DCC4-C9A8-4FDD-90E6-85C040DA525C}" srcOrd="1" destOrd="0" parTransId="{A26F6CCC-98B0-4649-93C3-6B7561893D50}" sibTransId="{BAA51E4F-E2AA-47EE-8E0E-31392028FDDD}"/>
    <dgm:cxn modelId="{DF261F97-7FB1-B549-9AA2-7E95C4C3EF06}" type="presOf" srcId="{7C5D00CE-BABD-4161-9165-22A69EFF22D2}" destId="{E2F14601-BB43-4FA7-82D2-79EA9417B1A4}" srcOrd="0" destOrd="0" presId="urn:microsoft.com/office/officeart/2005/8/layout/default"/>
    <dgm:cxn modelId="{8CB42A41-E309-44E2-911A-9D0378215F91}" srcId="{7C896847-F250-478D-8FD3-7395B31D29FF}" destId="{7C5D00CE-BABD-4161-9165-22A69EFF22D2}" srcOrd="0" destOrd="0" parTransId="{7B22D536-0F83-4616-8160-B113EDDEF821}" sibTransId="{5863A129-394A-4FA5-AC5E-7D6B630985D1}"/>
    <dgm:cxn modelId="{55129268-CE3A-EE44-B93D-CB5EBF4345E8}" type="presParOf" srcId="{BD3114F9-C19B-473A-9464-39A825DA4380}" destId="{E2F14601-BB43-4FA7-82D2-79EA9417B1A4}" srcOrd="0" destOrd="0" presId="urn:microsoft.com/office/officeart/2005/8/layout/default"/>
    <dgm:cxn modelId="{09E7B809-24F6-5C4B-9841-72C49B40C7D0}" type="presParOf" srcId="{BD3114F9-C19B-473A-9464-39A825DA4380}" destId="{F15160FD-71AF-472D-88DD-52F0390FEA99}" srcOrd="1" destOrd="0" presId="urn:microsoft.com/office/officeart/2005/8/layout/default"/>
    <dgm:cxn modelId="{F79A17F7-69B5-B942-AEF2-FD8389662309}" type="presParOf" srcId="{BD3114F9-C19B-473A-9464-39A825DA4380}" destId="{AA0990CF-40E1-4110-ACFD-45014CDCCEF0}" srcOrd="2" destOrd="0" presId="urn:microsoft.com/office/officeart/2005/8/layout/default"/>
    <dgm:cxn modelId="{23C92007-86E4-9148-BBC5-BED7D23C2783}" type="presParOf" srcId="{BD3114F9-C19B-473A-9464-39A825DA4380}" destId="{F0CBBB5D-5618-49F4-81F6-882A117E9F82}" srcOrd="3" destOrd="0" presId="urn:microsoft.com/office/officeart/2005/8/layout/default"/>
    <dgm:cxn modelId="{25F1199E-CBDA-1E4B-9B3E-FDE730E79E3B}" type="presParOf" srcId="{BD3114F9-C19B-473A-9464-39A825DA4380}" destId="{4F5C669C-738D-47FD-9801-3B6748B8E9E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5FF9F4-B7AE-F94A-A3DD-C1261D46FB4A}" type="doc">
      <dgm:prSet loTypeId="urn:microsoft.com/office/officeart/2005/8/layout/vList2" loCatId="" qsTypeId="urn:microsoft.com/office/officeart/2005/8/quickstyle/simple3" qsCatId="simple" csTypeId="urn:microsoft.com/office/officeart/2005/8/colors/colorful2" csCatId="colorful" phldr="1"/>
      <dgm:spPr/>
      <dgm:t>
        <a:bodyPr/>
        <a:lstStyle/>
        <a:p>
          <a:endParaRPr lang="en-US"/>
        </a:p>
      </dgm:t>
    </dgm:pt>
    <dgm:pt modelId="{C416AC45-B2EF-FC49-89D4-1D1A642083D8}">
      <dgm:prSet phldrT="[Text]"/>
      <dgm:spPr/>
      <dgm:t>
        <a:bodyPr/>
        <a:lstStyle/>
        <a:p>
          <a:r>
            <a:rPr lang="en-US" dirty="0" smtClean="0"/>
            <a:t>Practical Verifiability</a:t>
          </a:r>
          <a:endParaRPr lang="en-US" dirty="0"/>
        </a:p>
      </dgm:t>
    </dgm:pt>
    <dgm:pt modelId="{9E895E88-F7D7-EC43-A5D4-451F6C633017}" type="parTrans" cxnId="{06DE17EB-756D-B74D-86FA-7067DF96CC4E}">
      <dgm:prSet/>
      <dgm:spPr/>
      <dgm:t>
        <a:bodyPr/>
        <a:lstStyle/>
        <a:p>
          <a:endParaRPr lang="en-US"/>
        </a:p>
      </dgm:t>
    </dgm:pt>
    <dgm:pt modelId="{48821136-EA24-134C-8054-BD0FC436E827}" type="sibTrans" cxnId="{06DE17EB-756D-B74D-86FA-7067DF96CC4E}">
      <dgm:prSet/>
      <dgm:spPr/>
      <dgm:t>
        <a:bodyPr/>
        <a:lstStyle/>
        <a:p>
          <a:endParaRPr lang="en-US"/>
        </a:p>
      </dgm:t>
    </dgm:pt>
    <dgm:pt modelId="{858493D7-17B4-7741-BC1D-B45293C83FDF}">
      <dgm:prSet phldrT="[Text]"/>
      <dgm:spPr/>
      <dgm:t>
        <a:bodyPr/>
        <a:lstStyle/>
        <a:p>
          <a:r>
            <a:rPr lang="en-US" dirty="0" smtClean="0"/>
            <a:t>Propositions of fact that we have the ability to verify in practice.</a:t>
          </a:r>
          <a:endParaRPr lang="en-US" dirty="0"/>
        </a:p>
      </dgm:t>
    </dgm:pt>
    <dgm:pt modelId="{3E9A2981-C584-6948-8990-BD66BC433F0A}" type="parTrans" cxnId="{83D0858A-9283-DF49-B66D-15C6CAA843E4}">
      <dgm:prSet/>
      <dgm:spPr/>
      <dgm:t>
        <a:bodyPr/>
        <a:lstStyle/>
        <a:p>
          <a:endParaRPr lang="en-US"/>
        </a:p>
      </dgm:t>
    </dgm:pt>
    <dgm:pt modelId="{BDF24615-8F5B-B04E-A2CC-05051D1DE7E5}" type="sibTrans" cxnId="{83D0858A-9283-DF49-B66D-15C6CAA843E4}">
      <dgm:prSet/>
      <dgm:spPr/>
      <dgm:t>
        <a:bodyPr/>
        <a:lstStyle/>
        <a:p>
          <a:endParaRPr lang="en-US"/>
        </a:p>
      </dgm:t>
    </dgm:pt>
    <dgm:pt modelId="{B399EE54-1F32-5B4D-BBAB-77E15259509E}">
      <dgm:prSet phldrT="[Text]"/>
      <dgm:spPr/>
      <dgm:t>
        <a:bodyPr/>
        <a:lstStyle/>
        <a:p>
          <a:r>
            <a:rPr lang="en-US" dirty="0" smtClean="0"/>
            <a:t>Verifiability in Principle</a:t>
          </a:r>
          <a:endParaRPr lang="en-US" dirty="0"/>
        </a:p>
      </dgm:t>
    </dgm:pt>
    <dgm:pt modelId="{ABA16571-239C-204D-AF20-9A329CA7B012}" type="parTrans" cxnId="{ACB889EB-7E5D-6646-9BC1-75DE24C3D959}">
      <dgm:prSet/>
      <dgm:spPr/>
      <dgm:t>
        <a:bodyPr/>
        <a:lstStyle/>
        <a:p>
          <a:endParaRPr lang="en-US"/>
        </a:p>
      </dgm:t>
    </dgm:pt>
    <dgm:pt modelId="{7A6B799D-20AD-4A43-B14A-EE94D03B987B}" type="sibTrans" cxnId="{ACB889EB-7E5D-6646-9BC1-75DE24C3D959}">
      <dgm:prSet/>
      <dgm:spPr/>
      <dgm:t>
        <a:bodyPr/>
        <a:lstStyle/>
        <a:p>
          <a:endParaRPr lang="en-US"/>
        </a:p>
      </dgm:t>
    </dgm:pt>
    <dgm:pt modelId="{4D2212DD-A5C1-CC4B-A69D-8DE03F1DDC85}">
      <dgm:prSet phldrT="[Text]"/>
      <dgm:spPr/>
      <dgm:t>
        <a:bodyPr/>
        <a:lstStyle/>
        <a:p>
          <a:r>
            <a:rPr lang="en-US" dirty="0" smtClean="0"/>
            <a:t>Propositions of fact that we know what could count as verification, even if we lack the ability to verify them in practice, e.g., technological limitation.</a:t>
          </a:r>
          <a:endParaRPr lang="en-US" dirty="0"/>
        </a:p>
      </dgm:t>
    </dgm:pt>
    <dgm:pt modelId="{23A20CB1-1910-154F-986E-67172E267A4A}" type="parTrans" cxnId="{0CF7998C-D7AC-2346-ADF8-7F6DEA6A7253}">
      <dgm:prSet/>
      <dgm:spPr/>
      <dgm:t>
        <a:bodyPr/>
        <a:lstStyle/>
        <a:p>
          <a:endParaRPr lang="en-US"/>
        </a:p>
      </dgm:t>
    </dgm:pt>
    <dgm:pt modelId="{2BFA3CCD-2A83-C444-A854-1F23718BBED2}" type="sibTrans" cxnId="{0CF7998C-D7AC-2346-ADF8-7F6DEA6A7253}">
      <dgm:prSet/>
      <dgm:spPr/>
      <dgm:t>
        <a:bodyPr/>
        <a:lstStyle/>
        <a:p>
          <a:endParaRPr lang="en-US"/>
        </a:p>
      </dgm:t>
    </dgm:pt>
    <dgm:pt modelId="{2F59DE8E-D2A1-3F42-8D57-6BFABBCF1D7D}">
      <dgm:prSet phldrT="[Text]"/>
      <dgm:spPr/>
      <dgm:t>
        <a:bodyPr/>
        <a:lstStyle/>
        <a:p>
          <a:r>
            <a:rPr lang="en-US" dirty="0" smtClean="0"/>
            <a:t>Example: </a:t>
          </a:r>
          <a:r>
            <a:rPr lang="en-US" i="1" dirty="0" smtClean="0"/>
            <a:t>CUHKSZ has 4,567 undergraduate students</a:t>
          </a:r>
          <a:r>
            <a:rPr lang="en-US" dirty="0" smtClean="0"/>
            <a:t>.</a:t>
          </a:r>
          <a:endParaRPr lang="en-US" dirty="0"/>
        </a:p>
      </dgm:t>
    </dgm:pt>
    <dgm:pt modelId="{C1B2B663-D9CA-A641-8278-95E90AE74444}" type="parTrans" cxnId="{D23709EC-29D2-7348-B7D2-7C1FB8A864EE}">
      <dgm:prSet/>
      <dgm:spPr/>
      <dgm:t>
        <a:bodyPr/>
        <a:lstStyle/>
        <a:p>
          <a:endParaRPr lang="en-US"/>
        </a:p>
      </dgm:t>
    </dgm:pt>
    <dgm:pt modelId="{FAF7EF66-9289-C646-A376-1F6AEE18274B}" type="sibTrans" cxnId="{D23709EC-29D2-7348-B7D2-7C1FB8A864EE}">
      <dgm:prSet/>
      <dgm:spPr/>
      <dgm:t>
        <a:bodyPr/>
        <a:lstStyle/>
        <a:p>
          <a:endParaRPr lang="en-US"/>
        </a:p>
      </dgm:t>
    </dgm:pt>
    <dgm:pt modelId="{5792EEB8-4424-AE42-9B23-003089AD4017}">
      <dgm:prSet phldrT="[Text]"/>
      <dgm:spPr/>
      <dgm:t>
        <a:bodyPr/>
        <a:lstStyle/>
        <a:p>
          <a:r>
            <a:rPr lang="en-US" dirty="0" smtClean="0"/>
            <a:t>Example: </a:t>
          </a:r>
          <a:r>
            <a:rPr lang="en-US" i="1" dirty="0" smtClean="0"/>
            <a:t>There is a planet containing water in the galaxy GN-z11.</a:t>
          </a:r>
          <a:endParaRPr lang="en-US" i="1" dirty="0"/>
        </a:p>
      </dgm:t>
    </dgm:pt>
    <dgm:pt modelId="{651947ED-4948-0644-95AD-600A143AE353}" type="parTrans" cxnId="{51CBD449-0AB4-D54B-BDCA-99E50AD33E4F}">
      <dgm:prSet/>
      <dgm:spPr/>
      <dgm:t>
        <a:bodyPr/>
        <a:lstStyle/>
        <a:p>
          <a:endParaRPr lang="en-US"/>
        </a:p>
      </dgm:t>
    </dgm:pt>
    <dgm:pt modelId="{CC2AF889-6598-944B-ACEA-B46458D4B891}" type="sibTrans" cxnId="{51CBD449-0AB4-D54B-BDCA-99E50AD33E4F}">
      <dgm:prSet/>
      <dgm:spPr/>
      <dgm:t>
        <a:bodyPr/>
        <a:lstStyle/>
        <a:p>
          <a:endParaRPr lang="en-US"/>
        </a:p>
      </dgm:t>
    </dgm:pt>
    <dgm:pt modelId="{386843D6-77A8-8048-9233-EDADE050B7EF}" type="pres">
      <dgm:prSet presAssocID="{F95FF9F4-B7AE-F94A-A3DD-C1261D46FB4A}" presName="linear" presStyleCnt="0">
        <dgm:presLayoutVars>
          <dgm:animLvl val="lvl"/>
          <dgm:resizeHandles val="exact"/>
        </dgm:presLayoutVars>
      </dgm:prSet>
      <dgm:spPr/>
      <dgm:t>
        <a:bodyPr/>
        <a:lstStyle/>
        <a:p>
          <a:endParaRPr lang="en-US" altLang="zh-CN"/>
        </a:p>
      </dgm:t>
    </dgm:pt>
    <dgm:pt modelId="{56F19C30-0AFD-E64E-9919-BC54A41AABA2}" type="pres">
      <dgm:prSet presAssocID="{C416AC45-B2EF-FC49-89D4-1D1A642083D8}" presName="parentText" presStyleLbl="node1" presStyleIdx="0" presStyleCnt="2">
        <dgm:presLayoutVars>
          <dgm:chMax val="0"/>
          <dgm:bulletEnabled val="1"/>
        </dgm:presLayoutVars>
      </dgm:prSet>
      <dgm:spPr/>
      <dgm:t>
        <a:bodyPr/>
        <a:lstStyle/>
        <a:p>
          <a:endParaRPr lang="en-US"/>
        </a:p>
      </dgm:t>
    </dgm:pt>
    <dgm:pt modelId="{36F0F233-2C1B-164D-8A6F-AF7BD2A388F1}" type="pres">
      <dgm:prSet presAssocID="{C416AC45-B2EF-FC49-89D4-1D1A642083D8}" presName="childText" presStyleLbl="revTx" presStyleIdx="0" presStyleCnt="2">
        <dgm:presLayoutVars>
          <dgm:bulletEnabled val="1"/>
        </dgm:presLayoutVars>
      </dgm:prSet>
      <dgm:spPr/>
      <dgm:t>
        <a:bodyPr/>
        <a:lstStyle/>
        <a:p>
          <a:endParaRPr lang="en-US"/>
        </a:p>
      </dgm:t>
    </dgm:pt>
    <dgm:pt modelId="{8E51DD8F-DB69-6747-83D5-B6E0136409B1}" type="pres">
      <dgm:prSet presAssocID="{B399EE54-1F32-5B4D-BBAB-77E15259509E}" presName="parentText" presStyleLbl="node1" presStyleIdx="1" presStyleCnt="2">
        <dgm:presLayoutVars>
          <dgm:chMax val="0"/>
          <dgm:bulletEnabled val="1"/>
        </dgm:presLayoutVars>
      </dgm:prSet>
      <dgm:spPr/>
      <dgm:t>
        <a:bodyPr/>
        <a:lstStyle/>
        <a:p>
          <a:endParaRPr lang="en-US" altLang="zh-CN"/>
        </a:p>
      </dgm:t>
    </dgm:pt>
    <dgm:pt modelId="{29502089-F03A-1644-83D7-61F81E47C633}" type="pres">
      <dgm:prSet presAssocID="{B399EE54-1F32-5B4D-BBAB-77E15259509E}" presName="childText" presStyleLbl="revTx" presStyleIdx="1" presStyleCnt="2">
        <dgm:presLayoutVars>
          <dgm:bulletEnabled val="1"/>
        </dgm:presLayoutVars>
      </dgm:prSet>
      <dgm:spPr/>
      <dgm:t>
        <a:bodyPr/>
        <a:lstStyle/>
        <a:p>
          <a:endParaRPr lang="en-US"/>
        </a:p>
      </dgm:t>
    </dgm:pt>
  </dgm:ptLst>
  <dgm:cxnLst>
    <dgm:cxn modelId="{83D0858A-9283-DF49-B66D-15C6CAA843E4}" srcId="{C416AC45-B2EF-FC49-89D4-1D1A642083D8}" destId="{858493D7-17B4-7741-BC1D-B45293C83FDF}" srcOrd="0" destOrd="0" parTransId="{3E9A2981-C584-6948-8990-BD66BC433F0A}" sibTransId="{BDF24615-8F5B-B04E-A2CC-05051D1DE7E5}"/>
    <dgm:cxn modelId="{0065EE75-CC52-5641-9DD1-35A8B4C85867}" type="presOf" srcId="{4D2212DD-A5C1-CC4B-A69D-8DE03F1DDC85}" destId="{29502089-F03A-1644-83D7-61F81E47C633}" srcOrd="0" destOrd="0" presId="urn:microsoft.com/office/officeart/2005/8/layout/vList2"/>
    <dgm:cxn modelId="{2408A36F-6967-5746-8E40-6C85C6C1B365}" type="presOf" srcId="{C416AC45-B2EF-FC49-89D4-1D1A642083D8}" destId="{56F19C30-0AFD-E64E-9919-BC54A41AABA2}" srcOrd="0" destOrd="0" presId="urn:microsoft.com/office/officeart/2005/8/layout/vList2"/>
    <dgm:cxn modelId="{D23709EC-29D2-7348-B7D2-7C1FB8A864EE}" srcId="{C416AC45-B2EF-FC49-89D4-1D1A642083D8}" destId="{2F59DE8E-D2A1-3F42-8D57-6BFABBCF1D7D}" srcOrd="1" destOrd="0" parTransId="{C1B2B663-D9CA-A641-8278-95E90AE74444}" sibTransId="{FAF7EF66-9289-C646-A376-1F6AEE18274B}"/>
    <dgm:cxn modelId="{53D6F0A8-A97A-A24D-AD72-312E58F33CAE}" type="presOf" srcId="{2F59DE8E-D2A1-3F42-8D57-6BFABBCF1D7D}" destId="{36F0F233-2C1B-164D-8A6F-AF7BD2A388F1}" srcOrd="0" destOrd="1" presId="urn:microsoft.com/office/officeart/2005/8/layout/vList2"/>
    <dgm:cxn modelId="{ACB889EB-7E5D-6646-9BC1-75DE24C3D959}" srcId="{F95FF9F4-B7AE-F94A-A3DD-C1261D46FB4A}" destId="{B399EE54-1F32-5B4D-BBAB-77E15259509E}" srcOrd="1" destOrd="0" parTransId="{ABA16571-239C-204D-AF20-9A329CA7B012}" sibTransId="{7A6B799D-20AD-4A43-B14A-EE94D03B987B}"/>
    <dgm:cxn modelId="{18CCBBC0-D171-1642-A363-0B60F376BDE9}" type="presOf" srcId="{B399EE54-1F32-5B4D-BBAB-77E15259509E}" destId="{8E51DD8F-DB69-6747-83D5-B6E0136409B1}" srcOrd="0" destOrd="0" presId="urn:microsoft.com/office/officeart/2005/8/layout/vList2"/>
    <dgm:cxn modelId="{DA0E65E4-653C-8740-80FC-889C21CB7F75}" type="presOf" srcId="{5792EEB8-4424-AE42-9B23-003089AD4017}" destId="{29502089-F03A-1644-83D7-61F81E47C633}" srcOrd="0" destOrd="1" presId="urn:microsoft.com/office/officeart/2005/8/layout/vList2"/>
    <dgm:cxn modelId="{48CAA041-0442-024D-813A-150883CC6537}" type="presOf" srcId="{F95FF9F4-B7AE-F94A-A3DD-C1261D46FB4A}" destId="{386843D6-77A8-8048-9233-EDADE050B7EF}" srcOrd="0" destOrd="0" presId="urn:microsoft.com/office/officeart/2005/8/layout/vList2"/>
    <dgm:cxn modelId="{207583C9-1F8C-4E4C-BD2A-259C8BAEDF62}" type="presOf" srcId="{858493D7-17B4-7741-BC1D-B45293C83FDF}" destId="{36F0F233-2C1B-164D-8A6F-AF7BD2A388F1}" srcOrd="0" destOrd="0" presId="urn:microsoft.com/office/officeart/2005/8/layout/vList2"/>
    <dgm:cxn modelId="{51CBD449-0AB4-D54B-BDCA-99E50AD33E4F}" srcId="{B399EE54-1F32-5B4D-BBAB-77E15259509E}" destId="{5792EEB8-4424-AE42-9B23-003089AD4017}" srcOrd="1" destOrd="0" parTransId="{651947ED-4948-0644-95AD-600A143AE353}" sibTransId="{CC2AF889-6598-944B-ACEA-B46458D4B891}"/>
    <dgm:cxn modelId="{0CF7998C-D7AC-2346-ADF8-7F6DEA6A7253}" srcId="{B399EE54-1F32-5B4D-BBAB-77E15259509E}" destId="{4D2212DD-A5C1-CC4B-A69D-8DE03F1DDC85}" srcOrd="0" destOrd="0" parTransId="{23A20CB1-1910-154F-986E-67172E267A4A}" sibTransId="{2BFA3CCD-2A83-C444-A854-1F23718BBED2}"/>
    <dgm:cxn modelId="{06DE17EB-756D-B74D-86FA-7067DF96CC4E}" srcId="{F95FF9F4-B7AE-F94A-A3DD-C1261D46FB4A}" destId="{C416AC45-B2EF-FC49-89D4-1D1A642083D8}" srcOrd="0" destOrd="0" parTransId="{9E895E88-F7D7-EC43-A5D4-451F6C633017}" sibTransId="{48821136-EA24-134C-8054-BD0FC436E827}"/>
    <dgm:cxn modelId="{4A5461FF-1F78-2D46-9411-2D7D0773A6D4}" type="presParOf" srcId="{386843D6-77A8-8048-9233-EDADE050B7EF}" destId="{56F19C30-0AFD-E64E-9919-BC54A41AABA2}" srcOrd="0" destOrd="0" presId="urn:microsoft.com/office/officeart/2005/8/layout/vList2"/>
    <dgm:cxn modelId="{72D3327A-7D9C-4048-A950-0D365797A8B4}" type="presParOf" srcId="{386843D6-77A8-8048-9233-EDADE050B7EF}" destId="{36F0F233-2C1B-164D-8A6F-AF7BD2A388F1}" srcOrd="1" destOrd="0" presId="urn:microsoft.com/office/officeart/2005/8/layout/vList2"/>
    <dgm:cxn modelId="{23010AF5-B4C6-7245-BCD9-91FD147D90CB}" type="presParOf" srcId="{386843D6-77A8-8048-9233-EDADE050B7EF}" destId="{8E51DD8F-DB69-6747-83D5-B6E0136409B1}" srcOrd="2" destOrd="0" presId="urn:microsoft.com/office/officeart/2005/8/layout/vList2"/>
    <dgm:cxn modelId="{FB4C8BCD-5AFB-3141-A184-63A714C5C415}" type="presParOf" srcId="{386843D6-77A8-8048-9233-EDADE050B7EF}" destId="{29502089-F03A-1644-83D7-61F81E47C63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3EC6AF-D8CF-F74B-9138-EAB8F5536C89}" type="doc">
      <dgm:prSet loTypeId="urn:microsoft.com/office/officeart/2005/8/layout/vList2" loCatId="" qsTypeId="urn:microsoft.com/office/officeart/2005/8/quickstyle/simple3" qsCatId="simple" csTypeId="urn:microsoft.com/office/officeart/2005/8/colors/colorful4" csCatId="colorful" phldr="1"/>
      <dgm:spPr/>
      <dgm:t>
        <a:bodyPr/>
        <a:lstStyle/>
        <a:p>
          <a:endParaRPr lang="en-US"/>
        </a:p>
      </dgm:t>
    </dgm:pt>
    <dgm:pt modelId="{7D177B37-1225-134E-8A3C-12AADE6D6326}">
      <dgm:prSet phldrT="[Text]"/>
      <dgm:spPr/>
      <dgm:t>
        <a:bodyPr/>
        <a:lstStyle/>
        <a:p>
          <a:r>
            <a:rPr lang="en-US" dirty="0" smtClean="0"/>
            <a:t>Strong Verification Principle </a:t>
          </a:r>
          <a:endParaRPr lang="en-US" dirty="0"/>
        </a:p>
      </dgm:t>
    </dgm:pt>
    <dgm:pt modelId="{CDFE3BAB-015E-404D-809A-B1AE6C5EE3C3}" type="parTrans" cxnId="{78FD9B10-A793-6941-A969-1FDA8E33167A}">
      <dgm:prSet/>
      <dgm:spPr/>
      <dgm:t>
        <a:bodyPr/>
        <a:lstStyle/>
        <a:p>
          <a:endParaRPr lang="en-US"/>
        </a:p>
      </dgm:t>
    </dgm:pt>
    <dgm:pt modelId="{93F32952-D338-5143-996B-810DB0118A4B}" type="sibTrans" cxnId="{78FD9B10-A793-6941-A969-1FDA8E33167A}">
      <dgm:prSet/>
      <dgm:spPr/>
      <dgm:t>
        <a:bodyPr/>
        <a:lstStyle/>
        <a:p>
          <a:endParaRPr lang="en-US"/>
        </a:p>
      </dgm:t>
    </dgm:pt>
    <dgm:pt modelId="{C67ADFB1-8AB7-304E-BBCE-90D3F11E163C}">
      <dgm:prSet phldrT="[Text]"/>
      <dgm:spPr/>
      <dgm:t>
        <a:bodyPr/>
        <a:lstStyle/>
        <a:p>
          <a:r>
            <a:rPr lang="en-US" dirty="0" smtClean="0"/>
            <a:t>Verification requires conclusive demonstration.</a:t>
          </a:r>
          <a:endParaRPr lang="en-US" dirty="0"/>
        </a:p>
      </dgm:t>
    </dgm:pt>
    <dgm:pt modelId="{67F12113-B902-D340-99A7-594F13CAE926}" type="parTrans" cxnId="{3FEB3FF2-699A-A34A-A556-2B03BC902E40}">
      <dgm:prSet/>
      <dgm:spPr/>
      <dgm:t>
        <a:bodyPr/>
        <a:lstStyle/>
        <a:p>
          <a:endParaRPr lang="en-US"/>
        </a:p>
      </dgm:t>
    </dgm:pt>
    <dgm:pt modelId="{48CB093A-5793-1242-93D9-F08BB05BCEC4}" type="sibTrans" cxnId="{3FEB3FF2-699A-A34A-A556-2B03BC902E40}">
      <dgm:prSet/>
      <dgm:spPr/>
      <dgm:t>
        <a:bodyPr/>
        <a:lstStyle/>
        <a:p>
          <a:endParaRPr lang="en-US"/>
        </a:p>
      </dgm:t>
    </dgm:pt>
    <dgm:pt modelId="{636EAB85-C328-1446-A673-0D58F166F1E1}">
      <dgm:prSet phldrT="[Text]"/>
      <dgm:spPr/>
      <dgm:t>
        <a:bodyPr/>
        <a:lstStyle/>
        <a:p>
          <a:r>
            <a:rPr lang="en-US" dirty="0" smtClean="0"/>
            <a:t>Weak Verification Principle </a:t>
          </a:r>
          <a:endParaRPr lang="en-US" dirty="0"/>
        </a:p>
      </dgm:t>
    </dgm:pt>
    <dgm:pt modelId="{E97B0BDE-C0F2-8F47-BBC1-9B1F8DA572F6}" type="parTrans" cxnId="{25C1059E-074E-B54A-A777-DDEAE0303946}">
      <dgm:prSet/>
      <dgm:spPr/>
      <dgm:t>
        <a:bodyPr/>
        <a:lstStyle/>
        <a:p>
          <a:endParaRPr lang="en-US"/>
        </a:p>
      </dgm:t>
    </dgm:pt>
    <dgm:pt modelId="{B881E740-E03D-DB4B-87ED-619668FF5CF0}" type="sibTrans" cxnId="{25C1059E-074E-B54A-A777-DDEAE0303946}">
      <dgm:prSet/>
      <dgm:spPr/>
      <dgm:t>
        <a:bodyPr/>
        <a:lstStyle/>
        <a:p>
          <a:endParaRPr lang="en-US"/>
        </a:p>
      </dgm:t>
    </dgm:pt>
    <dgm:pt modelId="{261CDF27-56B8-1E46-AE5B-ED6EA0B589DD}">
      <dgm:prSet phldrT="[Text]"/>
      <dgm:spPr/>
      <dgm:t>
        <a:bodyPr/>
        <a:lstStyle/>
        <a:p>
          <a:r>
            <a:rPr lang="en-US" dirty="0" smtClean="0"/>
            <a:t>Verification requires that a proposition is probable.</a:t>
          </a:r>
          <a:endParaRPr lang="en-US" dirty="0"/>
        </a:p>
      </dgm:t>
    </dgm:pt>
    <dgm:pt modelId="{9A776E04-6A68-334B-9BEB-8A41B5FE3ED5}" type="parTrans" cxnId="{F4D40B16-EDE4-DB49-AD38-87A8B4946B63}">
      <dgm:prSet/>
      <dgm:spPr/>
      <dgm:t>
        <a:bodyPr/>
        <a:lstStyle/>
        <a:p>
          <a:endParaRPr lang="en-US"/>
        </a:p>
      </dgm:t>
    </dgm:pt>
    <dgm:pt modelId="{829FFC88-EE18-724B-9C5C-558189DED1EA}" type="sibTrans" cxnId="{F4D40B16-EDE4-DB49-AD38-87A8B4946B63}">
      <dgm:prSet/>
      <dgm:spPr/>
      <dgm:t>
        <a:bodyPr/>
        <a:lstStyle/>
        <a:p>
          <a:endParaRPr lang="en-US"/>
        </a:p>
      </dgm:t>
    </dgm:pt>
    <dgm:pt modelId="{4EE59F3B-101C-C448-BEB0-A74C2BE6784C}">
      <dgm:prSet phldrT="[Text]"/>
      <dgm:spPr/>
      <dgm:t>
        <a:bodyPr/>
        <a:lstStyle/>
        <a:p>
          <a:r>
            <a:rPr lang="en-US" dirty="0" smtClean="0"/>
            <a:t>Problem: this would make general statements or laws non-sense: “all humans are mortal.”</a:t>
          </a:r>
          <a:endParaRPr lang="en-US" dirty="0"/>
        </a:p>
      </dgm:t>
    </dgm:pt>
    <dgm:pt modelId="{17C960E0-A934-3448-B79C-C2FD23A6B16A}" type="parTrans" cxnId="{17533EAE-8E86-234B-A548-E052CD1E50F3}">
      <dgm:prSet/>
      <dgm:spPr/>
      <dgm:t>
        <a:bodyPr/>
        <a:lstStyle/>
        <a:p>
          <a:endParaRPr lang="en-US"/>
        </a:p>
      </dgm:t>
    </dgm:pt>
    <dgm:pt modelId="{16942425-0934-DC40-B12D-EEE309FB5703}" type="sibTrans" cxnId="{17533EAE-8E86-234B-A548-E052CD1E50F3}">
      <dgm:prSet/>
      <dgm:spPr/>
      <dgm:t>
        <a:bodyPr/>
        <a:lstStyle/>
        <a:p>
          <a:endParaRPr lang="en-US"/>
        </a:p>
      </dgm:t>
    </dgm:pt>
    <dgm:pt modelId="{080737CC-A803-C645-BDB7-43EFF95E800E}">
      <dgm:prSet phldrT="[Text]"/>
      <dgm:spPr/>
      <dgm:t>
        <a:bodyPr/>
        <a:lstStyle/>
        <a:p>
          <a:r>
            <a:rPr lang="en-US" dirty="0" smtClean="0"/>
            <a:t>Ayer adopts this version.</a:t>
          </a:r>
          <a:endParaRPr lang="en-US" dirty="0"/>
        </a:p>
      </dgm:t>
    </dgm:pt>
    <dgm:pt modelId="{16D7855F-9699-9043-8042-B6C3D152733F}" type="parTrans" cxnId="{D13E27D7-8791-A64F-AF31-843E6BC3C10A}">
      <dgm:prSet/>
      <dgm:spPr/>
      <dgm:t>
        <a:bodyPr/>
        <a:lstStyle/>
        <a:p>
          <a:endParaRPr lang="en-US"/>
        </a:p>
      </dgm:t>
    </dgm:pt>
    <dgm:pt modelId="{A5689D1A-4A9F-BD46-B8A9-FFE4151E249F}" type="sibTrans" cxnId="{D13E27D7-8791-A64F-AF31-843E6BC3C10A}">
      <dgm:prSet/>
      <dgm:spPr/>
      <dgm:t>
        <a:bodyPr/>
        <a:lstStyle/>
        <a:p>
          <a:endParaRPr lang="en-US"/>
        </a:p>
      </dgm:t>
    </dgm:pt>
    <dgm:pt modelId="{A591FD9B-4377-EA4E-B0F9-2917955997D9}" type="pres">
      <dgm:prSet presAssocID="{0C3EC6AF-D8CF-F74B-9138-EAB8F5536C89}" presName="linear" presStyleCnt="0">
        <dgm:presLayoutVars>
          <dgm:animLvl val="lvl"/>
          <dgm:resizeHandles val="exact"/>
        </dgm:presLayoutVars>
      </dgm:prSet>
      <dgm:spPr/>
      <dgm:t>
        <a:bodyPr/>
        <a:lstStyle/>
        <a:p>
          <a:endParaRPr lang="en-US" altLang="zh-CN"/>
        </a:p>
      </dgm:t>
    </dgm:pt>
    <dgm:pt modelId="{E7B35434-79CA-094F-BAB1-ABC808DE359F}" type="pres">
      <dgm:prSet presAssocID="{7D177B37-1225-134E-8A3C-12AADE6D6326}" presName="parentText" presStyleLbl="node1" presStyleIdx="0" presStyleCnt="2">
        <dgm:presLayoutVars>
          <dgm:chMax val="0"/>
          <dgm:bulletEnabled val="1"/>
        </dgm:presLayoutVars>
      </dgm:prSet>
      <dgm:spPr/>
      <dgm:t>
        <a:bodyPr/>
        <a:lstStyle/>
        <a:p>
          <a:endParaRPr lang="en-US" altLang="zh-CN"/>
        </a:p>
      </dgm:t>
    </dgm:pt>
    <dgm:pt modelId="{B352C5F8-E6BB-EE4C-8BB2-C9F27A03CC33}" type="pres">
      <dgm:prSet presAssocID="{7D177B37-1225-134E-8A3C-12AADE6D6326}" presName="childText" presStyleLbl="revTx" presStyleIdx="0" presStyleCnt="2">
        <dgm:presLayoutVars>
          <dgm:bulletEnabled val="1"/>
        </dgm:presLayoutVars>
      </dgm:prSet>
      <dgm:spPr/>
      <dgm:t>
        <a:bodyPr/>
        <a:lstStyle/>
        <a:p>
          <a:endParaRPr lang="en-US"/>
        </a:p>
      </dgm:t>
    </dgm:pt>
    <dgm:pt modelId="{FC09A9B2-4DB3-8F4B-844F-F153344EB4CB}" type="pres">
      <dgm:prSet presAssocID="{636EAB85-C328-1446-A673-0D58F166F1E1}" presName="parentText" presStyleLbl="node1" presStyleIdx="1" presStyleCnt="2">
        <dgm:presLayoutVars>
          <dgm:chMax val="0"/>
          <dgm:bulletEnabled val="1"/>
        </dgm:presLayoutVars>
      </dgm:prSet>
      <dgm:spPr/>
      <dgm:t>
        <a:bodyPr/>
        <a:lstStyle/>
        <a:p>
          <a:endParaRPr lang="en-US" altLang="zh-CN"/>
        </a:p>
      </dgm:t>
    </dgm:pt>
    <dgm:pt modelId="{EF60B893-23DA-9840-8BB9-5F974BBB4AB5}" type="pres">
      <dgm:prSet presAssocID="{636EAB85-C328-1446-A673-0D58F166F1E1}" presName="childText" presStyleLbl="revTx" presStyleIdx="1" presStyleCnt="2">
        <dgm:presLayoutVars>
          <dgm:bulletEnabled val="1"/>
        </dgm:presLayoutVars>
      </dgm:prSet>
      <dgm:spPr/>
      <dgm:t>
        <a:bodyPr/>
        <a:lstStyle/>
        <a:p>
          <a:endParaRPr lang="en-US"/>
        </a:p>
      </dgm:t>
    </dgm:pt>
  </dgm:ptLst>
  <dgm:cxnLst>
    <dgm:cxn modelId="{3415C8DC-F813-8B40-96CF-0588A9C44541}" type="presOf" srcId="{0C3EC6AF-D8CF-F74B-9138-EAB8F5536C89}" destId="{A591FD9B-4377-EA4E-B0F9-2917955997D9}" srcOrd="0" destOrd="0" presId="urn:microsoft.com/office/officeart/2005/8/layout/vList2"/>
    <dgm:cxn modelId="{D13E27D7-8791-A64F-AF31-843E6BC3C10A}" srcId="{636EAB85-C328-1446-A673-0D58F166F1E1}" destId="{080737CC-A803-C645-BDB7-43EFF95E800E}" srcOrd="1" destOrd="0" parTransId="{16D7855F-9699-9043-8042-B6C3D152733F}" sibTransId="{A5689D1A-4A9F-BD46-B8A9-FFE4151E249F}"/>
    <dgm:cxn modelId="{0E06F29B-3403-BB40-A9AC-B881D5305520}" type="presOf" srcId="{C67ADFB1-8AB7-304E-BBCE-90D3F11E163C}" destId="{B352C5F8-E6BB-EE4C-8BB2-C9F27A03CC33}" srcOrd="0" destOrd="0" presId="urn:microsoft.com/office/officeart/2005/8/layout/vList2"/>
    <dgm:cxn modelId="{25C1059E-074E-B54A-A777-DDEAE0303946}" srcId="{0C3EC6AF-D8CF-F74B-9138-EAB8F5536C89}" destId="{636EAB85-C328-1446-A673-0D58F166F1E1}" srcOrd="1" destOrd="0" parTransId="{E97B0BDE-C0F2-8F47-BBC1-9B1F8DA572F6}" sibTransId="{B881E740-E03D-DB4B-87ED-619668FF5CF0}"/>
    <dgm:cxn modelId="{3FEB3FF2-699A-A34A-A556-2B03BC902E40}" srcId="{7D177B37-1225-134E-8A3C-12AADE6D6326}" destId="{C67ADFB1-8AB7-304E-BBCE-90D3F11E163C}" srcOrd="0" destOrd="0" parTransId="{67F12113-B902-D340-99A7-594F13CAE926}" sibTransId="{48CB093A-5793-1242-93D9-F08BB05BCEC4}"/>
    <dgm:cxn modelId="{B8C1C10F-3815-7D43-BF07-6A1DF6D64911}" type="presOf" srcId="{4EE59F3B-101C-C448-BEB0-A74C2BE6784C}" destId="{B352C5F8-E6BB-EE4C-8BB2-C9F27A03CC33}" srcOrd="0" destOrd="1" presId="urn:microsoft.com/office/officeart/2005/8/layout/vList2"/>
    <dgm:cxn modelId="{FAAE7A21-BA14-EC46-B7E7-D7D26A8EEDC1}" type="presOf" srcId="{7D177B37-1225-134E-8A3C-12AADE6D6326}" destId="{E7B35434-79CA-094F-BAB1-ABC808DE359F}" srcOrd="0" destOrd="0" presId="urn:microsoft.com/office/officeart/2005/8/layout/vList2"/>
    <dgm:cxn modelId="{B83962F5-C616-2443-8802-87F2E76B216F}" type="presOf" srcId="{261CDF27-56B8-1E46-AE5B-ED6EA0B589DD}" destId="{EF60B893-23DA-9840-8BB9-5F974BBB4AB5}" srcOrd="0" destOrd="0" presId="urn:microsoft.com/office/officeart/2005/8/layout/vList2"/>
    <dgm:cxn modelId="{78FD9B10-A793-6941-A969-1FDA8E33167A}" srcId="{0C3EC6AF-D8CF-F74B-9138-EAB8F5536C89}" destId="{7D177B37-1225-134E-8A3C-12AADE6D6326}" srcOrd="0" destOrd="0" parTransId="{CDFE3BAB-015E-404D-809A-B1AE6C5EE3C3}" sibTransId="{93F32952-D338-5143-996B-810DB0118A4B}"/>
    <dgm:cxn modelId="{17533EAE-8E86-234B-A548-E052CD1E50F3}" srcId="{7D177B37-1225-134E-8A3C-12AADE6D6326}" destId="{4EE59F3B-101C-C448-BEB0-A74C2BE6784C}" srcOrd="1" destOrd="0" parTransId="{17C960E0-A934-3448-B79C-C2FD23A6B16A}" sibTransId="{16942425-0934-DC40-B12D-EEE309FB5703}"/>
    <dgm:cxn modelId="{981DA6C1-B248-C241-A567-440AC6A423D3}" type="presOf" srcId="{636EAB85-C328-1446-A673-0D58F166F1E1}" destId="{FC09A9B2-4DB3-8F4B-844F-F153344EB4CB}" srcOrd="0" destOrd="0" presId="urn:microsoft.com/office/officeart/2005/8/layout/vList2"/>
    <dgm:cxn modelId="{F4D40B16-EDE4-DB49-AD38-87A8B4946B63}" srcId="{636EAB85-C328-1446-A673-0D58F166F1E1}" destId="{261CDF27-56B8-1E46-AE5B-ED6EA0B589DD}" srcOrd="0" destOrd="0" parTransId="{9A776E04-6A68-334B-9BEB-8A41B5FE3ED5}" sibTransId="{829FFC88-EE18-724B-9C5C-558189DED1EA}"/>
    <dgm:cxn modelId="{B55BCA66-0A50-0B42-B1A9-51A77C51488E}" type="presOf" srcId="{080737CC-A803-C645-BDB7-43EFF95E800E}" destId="{EF60B893-23DA-9840-8BB9-5F974BBB4AB5}" srcOrd="0" destOrd="1" presId="urn:microsoft.com/office/officeart/2005/8/layout/vList2"/>
    <dgm:cxn modelId="{11A14610-24BE-3B45-A791-E6BDA169B654}" type="presParOf" srcId="{A591FD9B-4377-EA4E-B0F9-2917955997D9}" destId="{E7B35434-79CA-094F-BAB1-ABC808DE359F}" srcOrd="0" destOrd="0" presId="urn:microsoft.com/office/officeart/2005/8/layout/vList2"/>
    <dgm:cxn modelId="{4A054F65-4C83-7047-89C9-2840E98793BE}" type="presParOf" srcId="{A591FD9B-4377-EA4E-B0F9-2917955997D9}" destId="{B352C5F8-E6BB-EE4C-8BB2-C9F27A03CC33}" srcOrd="1" destOrd="0" presId="urn:microsoft.com/office/officeart/2005/8/layout/vList2"/>
    <dgm:cxn modelId="{E496419D-FC0E-E84D-A691-5F4BB50DB1C4}" type="presParOf" srcId="{A591FD9B-4377-EA4E-B0F9-2917955997D9}" destId="{FC09A9B2-4DB3-8F4B-844F-F153344EB4CB}" srcOrd="2" destOrd="0" presId="urn:microsoft.com/office/officeart/2005/8/layout/vList2"/>
    <dgm:cxn modelId="{6A549C8A-6FDF-2E41-8477-96BEF9689C46}" type="presParOf" srcId="{A591FD9B-4377-EA4E-B0F9-2917955997D9}" destId="{EF60B893-23DA-9840-8BB9-5F974BBB4AB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B220EE-6E60-4740-A0CE-8E063605CF35}" type="doc">
      <dgm:prSet loTypeId="urn:microsoft.com/office/officeart/2005/8/layout/hList1" loCatId="list" qsTypeId="urn:microsoft.com/office/officeart/2005/8/quickstyle/simple3" qsCatId="simple" csTypeId="urn:microsoft.com/office/officeart/2005/8/colors/colorful2" csCatId="colorful" phldr="1"/>
      <dgm:spPr/>
      <dgm:t>
        <a:bodyPr/>
        <a:lstStyle/>
        <a:p>
          <a:endParaRPr lang="en-US" altLang="zh-CN"/>
        </a:p>
      </dgm:t>
    </dgm:pt>
    <dgm:pt modelId="{91816AE4-C50D-4E21-8D59-EA8FFD3B62B5}">
      <dgm:prSet phldrT="[Text]"/>
      <dgm:spPr/>
      <dgm:t>
        <a:bodyPr/>
        <a:lstStyle/>
        <a:p>
          <a:r>
            <a:rPr lang="en-US" altLang="zh-CN" b="1" dirty="0" smtClean="0"/>
            <a:t>Analytic</a:t>
          </a:r>
          <a:endParaRPr lang="en-US" altLang="zh-CN" b="1" dirty="0"/>
        </a:p>
      </dgm:t>
    </dgm:pt>
    <dgm:pt modelId="{1928E91F-1431-4B10-874B-82EB666B4C6C}" type="parTrans" cxnId="{272EF5F3-137F-4482-BD7F-A9049DCB4DF5}">
      <dgm:prSet/>
      <dgm:spPr/>
      <dgm:t>
        <a:bodyPr/>
        <a:lstStyle/>
        <a:p>
          <a:endParaRPr lang="en-US" altLang="zh-CN"/>
        </a:p>
      </dgm:t>
    </dgm:pt>
    <dgm:pt modelId="{E9FF0D2B-CD59-44F9-8060-79ABE125F898}" type="sibTrans" cxnId="{272EF5F3-137F-4482-BD7F-A9049DCB4DF5}">
      <dgm:prSet/>
      <dgm:spPr/>
      <dgm:t>
        <a:bodyPr/>
        <a:lstStyle/>
        <a:p>
          <a:endParaRPr lang="en-US" altLang="zh-CN"/>
        </a:p>
      </dgm:t>
    </dgm:pt>
    <dgm:pt modelId="{6D96C3DD-82AA-464E-B4F5-011DE0D5BB26}">
      <dgm:prSet phldrT="[Text]"/>
      <dgm:spPr/>
      <dgm:t>
        <a:bodyPr/>
        <a:lstStyle/>
        <a:p>
          <a:r>
            <a:rPr lang="en-US" altLang="zh-CN" dirty="0" smtClean="0"/>
            <a:t>The subject X contains the predicate Z.</a:t>
          </a:r>
          <a:endParaRPr lang="en-US" altLang="zh-CN" dirty="0"/>
        </a:p>
      </dgm:t>
    </dgm:pt>
    <dgm:pt modelId="{67E122BD-B93E-458D-BA5D-6A980EEAC7BF}" type="parTrans" cxnId="{E18E87F1-0042-4A51-A97C-AD6CD578121A}">
      <dgm:prSet/>
      <dgm:spPr/>
      <dgm:t>
        <a:bodyPr/>
        <a:lstStyle/>
        <a:p>
          <a:endParaRPr lang="en-US" altLang="zh-CN"/>
        </a:p>
      </dgm:t>
    </dgm:pt>
    <dgm:pt modelId="{D5D046B2-2D23-4EA2-B2E5-3120E9386EA1}" type="sibTrans" cxnId="{E18E87F1-0042-4A51-A97C-AD6CD578121A}">
      <dgm:prSet/>
      <dgm:spPr/>
      <dgm:t>
        <a:bodyPr/>
        <a:lstStyle/>
        <a:p>
          <a:endParaRPr lang="en-US" altLang="zh-CN"/>
        </a:p>
      </dgm:t>
    </dgm:pt>
    <dgm:pt modelId="{70220DAC-E474-43A0-9B42-1C2A9855075C}">
      <dgm:prSet phldrT="[Text]"/>
      <dgm:spPr/>
      <dgm:t>
        <a:bodyPr/>
        <a:lstStyle/>
        <a:p>
          <a:r>
            <a:rPr lang="en-US" altLang="zh-CN" i="1" dirty="0" smtClean="0"/>
            <a:t>Example</a:t>
          </a:r>
          <a:r>
            <a:rPr lang="en-US" altLang="zh-CN" dirty="0" smtClean="0"/>
            <a:t>: “A bachelor is an unmarried, adult male.”</a:t>
          </a:r>
          <a:endParaRPr lang="en-US" altLang="zh-CN" dirty="0"/>
        </a:p>
      </dgm:t>
    </dgm:pt>
    <dgm:pt modelId="{C0C672C7-2C0A-4363-AF76-C07BFFAB94DA}" type="parTrans" cxnId="{FA9417AD-D9D3-42D8-89E0-53B354527816}">
      <dgm:prSet/>
      <dgm:spPr/>
      <dgm:t>
        <a:bodyPr/>
        <a:lstStyle/>
        <a:p>
          <a:endParaRPr lang="en-US" altLang="zh-CN"/>
        </a:p>
      </dgm:t>
    </dgm:pt>
    <dgm:pt modelId="{0246A1EE-FB82-4E18-B93E-E3C783DBA5E6}" type="sibTrans" cxnId="{FA9417AD-D9D3-42D8-89E0-53B354527816}">
      <dgm:prSet/>
      <dgm:spPr/>
      <dgm:t>
        <a:bodyPr/>
        <a:lstStyle/>
        <a:p>
          <a:endParaRPr lang="en-US" altLang="zh-CN"/>
        </a:p>
      </dgm:t>
    </dgm:pt>
    <dgm:pt modelId="{0765F3A1-D79F-420A-8984-CE8E02A384AD}">
      <dgm:prSet phldrT="[Text]"/>
      <dgm:spPr/>
      <dgm:t>
        <a:bodyPr/>
        <a:lstStyle/>
        <a:p>
          <a:r>
            <a:rPr lang="en-US" altLang="zh-CN" b="1" dirty="0" smtClean="0"/>
            <a:t>Synthetic</a:t>
          </a:r>
          <a:endParaRPr lang="en-US" altLang="zh-CN" b="1" dirty="0"/>
        </a:p>
      </dgm:t>
    </dgm:pt>
    <dgm:pt modelId="{FF4451B6-7013-4358-A9C9-812EB925889D}" type="parTrans" cxnId="{8731DDA8-256F-480F-AF89-2367F6119A77}">
      <dgm:prSet/>
      <dgm:spPr/>
      <dgm:t>
        <a:bodyPr/>
        <a:lstStyle/>
        <a:p>
          <a:endParaRPr lang="en-US" altLang="zh-CN"/>
        </a:p>
      </dgm:t>
    </dgm:pt>
    <dgm:pt modelId="{9D96F7F6-FC2A-4D50-9912-345F5D209087}" type="sibTrans" cxnId="{8731DDA8-256F-480F-AF89-2367F6119A77}">
      <dgm:prSet/>
      <dgm:spPr/>
      <dgm:t>
        <a:bodyPr/>
        <a:lstStyle/>
        <a:p>
          <a:endParaRPr lang="en-US" altLang="zh-CN"/>
        </a:p>
      </dgm:t>
    </dgm:pt>
    <dgm:pt modelId="{63E046C3-CA47-41D1-B173-A2F0EC42B410}">
      <dgm:prSet phldrT="[Text]"/>
      <dgm:spPr/>
      <dgm:t>
        <a:bodyPr/>
        <a:lstStyle/>
        <a:p>
          <a:r>
            <a:rPr lang="en-US" altLang="zh-CN" dirty="0" smtClean="0"/>
            <a:t>The subject X does not contain the predicate Z; the predicate Z adds something to the subject Z.</a:t>
          </a:r>
          <a:endParaRPr lang="en-US" altLang="zh-CN" dirty="0"/>
        </a:p>
      </dgm:t>
    </dgm:pt>
    <dgm:pt modelId="{9DAED3F6-1900-4BED-9057-1714AA1F72D3}" type="parTrans" cxnId="{94308E80-D3AC-48B0-8DA5-8D82AB28E213}">
      <dgm:prSet/>
      <dgm:spPr/>
      <dgm:t>
        <a:bodyPr/>
        <a:lstStyle/>
        <a:p>
          <a:endParaRPr lang="en-US" altLang="zh-CN"/>
        </a:p>
      </dgm:t>
    </dgm:pt>
    <dgm:pt modelId="{611F763A-D43F-40C1-AF59-B1DA9595CF81}" type="sibTrans" cxnId="{94308E80-D3AC-48B0-8DA5-8D82AB28E213}">
      <dgm:prSet/>
      <dgm:spPr/>
      <dgm:t>
        <a:bodyPr/>
        <a:lstStyle/>
        <a:p>
          <a:endParaRPr lang="en-US" altLang="zh-CN"/>
        </a:p>
      </dgm:t>
    </dgm:pt>
    <dgm:pt modelId="{7A3BE291-72F8-4E95-904A-FB78C1F1650B}">
      <dgm:prSet phldrT="[Text]"/>
      <dgm:spPr/>
      <dgm:t>
        <a:bodyPr/>
        <a:lstStyle/>
        <a:p>
          <a:r>
            <a:rPr lang="en-US" altLang="zh-CN" i="1" dirty="0" smtClean="0"/>
            <a:t>Example</a:t>
          </a:r>
          <a:r>
            <a:rPr lang="en-US" altLang="zh-CN" i="0" dirty="0" smtClean="0"/>
            <a:t>: “Dr. Christopher Kluz is a bachelor.”</a:t>
          </a:r>
          <a:endParaRPr lang="en-US" altLang="zh-CN" i="1" dirty="0"/>
        </a:p>
      </dgm:t>
    </dgm:pt>
    <dgm:pt modelId="{B494AC10-409D-4FC0-B62F-879EADBB8C65}" type="parTrans" cxnId="{E1D16537-BC0D-42DA-9AF8-F5488216784E}">
      <dgm:prSet/>
      <dgm:spPr/>
      <dgm:t>
        <a:bodyPr/>
        <a:lstStyle/>
        <a:p>
          <a:endParaRPr lang="en-US" altLang="zh-CN"/>
        </a:p>
      </dgm:t>
    </dgm:pt>
    <dgm:pt modelId="{051E2C85-4A6F-4569-BDF0-EF9080AC607D}" type="sibTrans" cxnId="{E1D16537-BC0D-42DA-9AF8-F5488216784E}">
      <dgm:prSet/>
      <dgm:spPr/>
      <dgm:t>
        <a:bodyPr/>
        <a:lstStyle/>
        <a:p>
          <a:endParaRPr lang="en-US" altLang="zh-CN"/>
        </a:p>
      </dgm:t>
    </dgm:pt>
    <dgm:pt modelId="{EB592D77-C095-4B52-A8C3-3B395BFF5239}">
      <dgm:prSet phldrT="[Text]"/>
      <dgm:spPr/>
      <dgm:t>
        <a:bodyPr/>
        <a:lstStyle/>
        <a:p>
          <a:r>
            <a:rPr lang="en-US" altLang="zh-CN" dirty="0" smtClean="0"/>
            <a:t>“All bodies are extended”</a:t>
          </a:r>
          <a:endParaRPr lang="en-US" altLang="zh-CN" dirty="0"/>
        </a:p>
      </dgm:t>
    </dgm:pt>
    <dgm:pt modelId="{93BFBED4-BD08-48AE-A018-A7D8CA941880}" type="parTrans" cxnId="{04883F99-ADCF-434C-96E0-C7591F8FD440}">
      <dgm:prSet/>
      <dgm:spPr/>
      <dgm:t>
        <a:bodyPr/>
        <a:lstStyle/>
        <a:p>
          <a:endParaRPr lang="en-US" altLang="zh-CN"/>
        </a:p>
      </dgm:t>
    </dgm:pt>
    <dgm:pt modelId="{88C4091A-26B7-493B-BD93-4BB64A3B892E}" type="sibTrans" cxnId="{04883F99-ADCF-434C-96E0-C7591F8FD440}">
      <dgm:prSet/>
      <dgm:spPr/>
      <dgm:t>
        <a:bodyPr/>
        <a:lstStyle/>
        <a:p>
          <a:endParaRPr lang="en-US" altLang="zh-CN"/>
        </a:p>
      </dgm:t>
    </dgm:pt>
    <dgm:pt modelId="{4C69DE6B-00D8-44C7-9044-77A7093F0135}">
      <dgm:prSet phldrT="[Text]"/>
      <dgm:spPr/>
      <dgm:t>
        <a:bodyPr/>
        <a:lstStyle/>
        <a:p>
          <a:r>
            <a:rPr lang="en-US" altLang="zh-CN" b="0" i="0" dirty="0" smtClean="0"/>
            <a:t>“This table is metallic”</a:t>
          </a:r>
          <a:endParaRPr lang="en-US" altLang="zh-CN" b="0" i="0" dirty="0"/>
        </a:p>
      </dgm:t>
    </dgm:pt>
    <dgm:pt modelId="{905AE68F-B166-4244-85BF-D2E1B27408D8}" type="parTrans" cxnId="{504AA4C2-3731-4D98-B7CF-5B29804089F6}">
      <dgm:prSet/>
      <dgm:spPr/>
      <dgm:t>
        <a:bodyPr/>
        <a:lstStyle/>
        <a:p>
          <a:endParaRPr lang="en-US" altLang="zh-CN"/>
        </a:p>
      </dgm:t>
    </dgm:pt>
    <dgm:pt modelId="{FDB96E41-5CAA-4C4B-8D43-C1B57DC23D84}" type="sibTrans" cxnId="{504AA4C2-3731-4D98-B7CF-5B29804089F6}">
      <dgm:prSet/>
      <dgm:spPr/>
      <dgm:t>
        <a:bodyPr/>
        <a:lstStyle/>
        <a:p>
          <a:endParaRPr lang="en-US" altLang="zh-CN"/>
        </a:p>
      </dgm:t>
    </dgm:pt>
    <dgm:pt modelId="{103044E4-C3E5-4F74-B652-B2D55543C45A}" type="pres">
      <dgm:prSet presAssocID="{1DB220EE-6E60-4740-A0CE-8E063605CF35}" presName="Name0" presStyleCnt="0">
        <dgm:presLayoutVars>
          <dgm:dir/>
          <dgm:animLvl val="lvl"/>
          <dgm:resizeHandles val="exact"/>
        </dgm:presLayoutVars>
      </dgm:prSet>
      <dgm:spPr/>
    </dgm:pt>
    <dgm:pt modelId="{957D3015-1203-481B-972F-7B10ABFB0A23}" type="pres">
      <dgm:prSet presAssocID="{91816AE4-C50D-4E21-8D59-EA8FFD3B62B5}" presName="composite" presStyleCnt="0"/>
      <dgm:spPr/>
    </dgm:pt>
    <dgm:pt modelId="{4536CA19-51F8-423B-A22E-DB18F1915E52}" type="pres">
      <dgm:prSet presAssocID="{91816AE4-C50D-4E21-8D59-EA8FFD3B62B5}" presName="parTx" presStyleLbl="alignNode1" presStyleIdx="0" presStyleCnt="2">
        <dgm:presLayoutVars>
          <dgm:chMax val="0"/>
          <dgm:chPref val="0"/>
          <dgm:bulletEnabled val="1"/>
        </dgm:presLayoutVars>
      </dgm:prSet>
      <dgm:spPr/>
      <dgm:t>
        <a:bodyPr/>
        <a:lstStyle/>
        <a:p>
          <a:endParaRPr lang="en-US" altLang="zh-CN"/>
        </a:p>
      </dgm:t>
    </dgm:pt>
    <dgm:pt modelId="{C06FB506-EE2D-4667-AF0A-C9E6C63D2024}" type="pres">
      <dgm:prSet presAssocID="{91816AE4-C50D-4E21-8D59-EA8FFD3B62B5}" presName="desTx" presStyleLbl="alignAccFollowNode1" presStyleIdx="0" presStyleCnt="2">
        <dgm:presLayoutVars>
          <dgm:bulletEnabled val="1"/>
        </dgm:presLayoutVars>
      </dgm:prSet>
      <dgm:spPr/>
      <dgm:t>
        <a:bodyPr/>
        <a:lstStyle/>
        <a:p>
          <a:endParaRPr lang="en-US" altLang="zh-CN"/>
        </a:p>
      </dgm:t>
    </dgm:pt>
    <dgm:pt modelId="{9EA94204-A95F-4139-8CF9-FD18F56E0D4B}" type="pres">
      <dgm:prSet presAssocID="{E9FF0D2B-CD59-44F9-8060-79ABE125F898}" presName="space" presStyleCnt="0"/>
      <dgm:spPr/>
    </dgm:pt>
    <dgm:pt modelId="{D6D353DE-659D-47A9-B4EB-1F3389CC3AB5}" type="pres">
      <dgm:prSet presAssocID="{0765F3A1-D79F-420A-8984-CE8E02A384AD}" presName="composite" presStyleCnt="0"/>
      <dgm:spPr/>
    </dgm:pt>
    <dgm:pt modelId="{205DDAA2-DC79-4400-8F48-F172FF8D4507}" type="pres">
      <dgm:prSet presAssocID="{0765F3A1-D79F-420A-8984-CE8E02A384AD}" presName="parTx" presStyleLbl="alignNode1" presStyleIdx="1" presStyleCnt="2">
        <dgm:presLayoutVars>
          <dgm:chMax val="0"/>
          <dgm:chPref val="0"/>
          <dgm:bulletEnabled val="1"/>
        </dgm:presLayoutVars>
      </dgm:prSet>
      <dgm:spPr/>
    </dgm:pt>
    <dgm:pt modelId="{C892EEB8-DC39-464D-840B-A9EA61888A33}" type="pres">
      <dgm:prSet presAssocID="{0765F3A1-D79F-420A-8984-CE8E02A384AD}" presName="desTx" presStyleLbl="alignAccFollowNode1" presStyleIdx="1" presStyleCnt="2">
        <dgm:presLayoutVars>
          <dgm:bulletEnabled val="1"/>
        </dgm:presLayoutVars>
      </dgm:prSet>
      <dgm:spPr/>
      <dgm:t>
        <a:bodyPr/>
        <a:lstStyle/>
        <a:p>
          <a:endParaRPr lang="en-US" altLang="zh-CN"/>
        </a:p>
      </dgm:t>
    </dgm:pt>
  </dgm:ptLst>
  <dgm:cxnLst>
    <dgm:cxn modelId="{8731DDA8-256F-480F-AF89-2367F6119A77}" srcId="{1DB220EE-6E60-4740-A0CE-8E063605CF35}" destId="{0765F3A1-D79F-420A-8984-CE8E02A384AD}" srcOrd="1" destOrd="0" parTransId="{FF4451B6-7013-4358-A9C9-812EB925889D}" sibTransId="{9D96F7F6-FC2A-4D50-9912-345F5D209087}"/>
    <dgm:cxn modelId="{E9A6F7ED-9CB1-4AE2-89EB-BA66A3EA89EA}" type="presOf" srcId="{6D96C3DD-82AA-464E-B4F5-011DE0D5BB26}" destId="{C06FB506-EE2D-4667-AF0A-C9E6C63D2024}" srcOrd="0" destOrd="0" presId="urn:microsoft.com/office/officeart/2005/8/layout/hList1"/>
    <dgm:cxn modelId="{0FFE6989-F4D7-4529-ABEB-602F4A4EC5D2}" type="presOf" srcId="{0765F3A1-D79F-420A-8984-CE8E02A384AD}" destId="{205DDAA2-DC79-4400-8F48-F172FF8D4507}" srcOrd="0" destOrd="0" presId="urn:microsoft.com/office/officeart/2005/8/layout/hList1"/>
    <dgm:cxn modelId="{E1D16537-BC0D-42DA-9AF8-F5488216784E}" srcId="{0765F3A1-D79F-420A-8984-CE8E02A384AD}" destId="{7A3BE291-72F8-4E95-904A-FB78C1F1650B}" srcOrd="1" destOrd="0" parTransId="{B494AC10-409D-4FC0-B62F-879EADBB8C65}" sibTransId="{051E2C85-4A6F-4569-BDF0-EF9080AC607D}"/>
    <dgm:cxn modelId="{98B594ED-ACC2-4BEB-82A7-98EDD25434AE}" type="presOf" srcId="{4C69DE6B-00D8-44C7-9044-77A7093F0135}" destId="{C892EEB8-DC39-464D-840B-A9EA61888A33}" srcOrd="0" destOrd="2" presId="urn:microsoft.com/office/officeart/2005/8/layout/hList1"/>
    <dgm:cxn modelId="{FA9417AD-D9D3-42D8-89E0-53B354527816}" srcId="{91816AE4-C50D-4E21-8D59-EA8FFD3B62B5}" destId="{70220DAC-E474-43A0-9B42-1C2A9855075C}" srcOrd="1" destOrd="0" parTransId="{C0C672C7-2C0A-4363-AF76-C07BFFAB94DA}" sibTransId="{0246A1EE-FB82-4E18-B93E-E3C783DBA5E6}"/>
    <dgm:cxn modelId="{272EF5F3-137F-4482-BD7F-A9049DCB4DF5}" srcId="{1DB220EE-6E60-4740-A0CE-8E063605CF35}" destId="{91816AE4-C50D-4E21-8D59-EA8FFD3B62B5}" srcOrd="0" destOrd="0" parTransId="{1928E91F-1431-4B10-874B-82EB666B4C6C}" sibTransId="{E9FF0D2B-CD59-44F9-8060-79ABE125F898}"/>
    <dgm:cxn modelId="{94308E80-D3AC-48B0-8DA5-8D82AB28E213}" srcId="{0765F3A1-D79F-420A-8984-CE8E02A384AD}" destId="{63E046C3-CA47-41D1-B173-A2F0EC42B410}" srcOrd="0" destOrd="0" parTransId="{9DAED3F6-1900-4BED-9057-1714AA1F72D3}" sibTransId="{611F763A-D43F-40C1-AF59-B1DA9595CF81}"/>
    <dgm:cxn modelId="{EADBFEBB-61BC-4618-81CD-B5596E2B930F}" type="presOf" srcId="{91816AE4-C50D-4E21-8D59-EA8FFD3B62B5}" destId="{4536CA19-51F8-423B-A22E-DB18F1915E52}" srcOrd="0" destOrd="0" presId="urn:microsoft.com/office/officeart/2005/8/layout/hList1"/>
    <dgm:cxn modelId="{D12C7D59-7685-43B1-BF8C-B421ED31CE63}" type="presOf" srcId="{1DB220EE-6E60-4740-A0CE-8E063605CF35}" destId="{103044E4-C3E5-4F74-B652-B2D55543C45A}" srcOrd="0" destOrd="0" presId="urn:microsoft.com/office/officeart/2005/8/layout/hList1"/>
    <dgm:cxn modelId="{04883F99-ADCF-434C-96E0-C7591F8FD440}" srcId="{91816AE4-C50D-4E21-8D59-EA8FFD3B62B5}" destId="{EB592D77-C095-4B52-A8C3-3B395BFF5239}" srcOrd="2" destOrd="0" parTransId="{93BFBED4-BD08-48AE-A018-A7D8CA941880}" sibTransId="{88C4091A-26B7-493B-BD93-4BB64A3B892E}"/>
    <dgm:cxn modelId="{3F674A88-F9A8-4A2A-85A4-4128BF021571}" type="presOf" srcId="{63E046C3-CA47-41D1-B173-A2F0EC42B410}" destId="{C892EEB8-DC39-464D-840B-A9EA61888A33}" srcOrd="0" destOrd="0" presId="urn:microsoft.com/office/officeart/2005/8/layout/hList1"/>
    <dgm:cxn modelId="{5E899461-E4D5-4F55-B347-C4D02881C51A}" type="presOf" srcId="{70220DAC-E474-43A0-9B42-1C2A9855075C}" destId="{C06FB506-EE2D-4667-AF0A-C9E6C63D2024}" srcOrd="0" destOrd="1" presId="urn:microsoft.com/office/officeart/2005/8/layout/hList1"/>
    <dgm:cxn modelId="{A8388047-A0BD-4186-A64D-56744809ACE4}" type="presOf" srcId="{EB592D77-C095-4B52-A8C3-3B395BFF5239}" destId="{C06FB506-EE2D-4667-AF0A-C9E6C63D2024}" srcOrd="0" destOrd="2" presId="urn:microsoft.com/office/officeart/2005/8/layout/hList1"/>
    <dgm:cxn modelId="{E18E87F1-0042-4A51-A97C-AD6CD578121A}" srcId="{91816AE4-C50D-4E21-8D59-EA8FFD3B62B5}" destId="{6D96C3DD-82AA-464E-B4F5-011DE0D5BB26}" srcOrd="0" destOrd="0" parTransId="{67E122BD-B93E-458D-BA5D-6A980EEAC7BF}" sibTransId="{D5D046B2-2D23-4EA2-B2E5-3120E9386EA1}"/>
    <dgm:cxn modelId="{504AA4C2-3731-4D98-B7CF-5B29804089F6}" srcId="{0765F3A1-D79F-420A-8984-CE8E02A384AD}" destId="{4C69DE6B-00D8-44C7-9044-77A7093F0135}" srcOrd="2" destOrd="0" parTransId="{905AE68F-B166-4244-85BF-D2E1B27408D8}" sibTransId="{FDB96E41-5CAA-4C4B-8D43-C1B57DC23D84}"/>
    <dgm:cxn modelId="{90048065-82A0-4F9B-A2F0-017914BEDF79}" type="presOf" srcId="{7A3BE291-72F8-4E95-904A-FB78C1F1650B}" destId="{C892EEB8-DC39-464D-840B-A9EA61888A33}" srcOrd="0" destOrd="1" presId="urn:microsoft.com/office/officeart/2005/8/layout/hList1"/>
    <dgm:cxn modelId="{1C88DCA8-1ED2-4C24-A58E-2BB22312788B}" type="presParOf" srcId="{103044E4-C3E5-4F74-B652-B2D55543C45A}" destId="{957D3015-1203-481B-972F-7B10ABFB0A23}" srcOrd="0" destOrd="0" presId="urn:microsoft.com/office/officeart/2005/8/layout/hList1"/>
    <dgm:cxn modelId="{341D6E5D-2752-456E-9FFD-3B433EB61B24}" type="presParOf" srcId="{957D3015-1203-481B-972F-7B10ABFB0A23}" destId="{4536CA19-51F8-423B-A22E-DB18F1915E52}" srcOrd="0" destOrd="0" presId="urn:microsoft.com/office/officeart/2005/8/layout/hList1"/>
    <dgm:cxn modelId="{3C1EBC13-1CB7-4DC2-8672-FE6D7C3A52C4}" type="presParOf" srcId="{957D3015-1203-481B-972F-7B10ABFB0A23}" destId="{C06FB506-EE2D-4667-AF0A-C9E6C63D2024}" srcOrd="1" destOrd="0" presId="urn:microsoft.com/office/officeart/2005/8/layout/hList1"/>
    <dgm:cxn modelId="{CC3556FF-83CA-49B1-AB72-EC91B2F47C9C}" type="presParOf" srcId="{103044E4-C3E5-4F74-B652-B2D55543C45A}" destId="{9EA94204-A95F-4139-8CF9-FD18F56E0D4B}" srcOrd="1" destOrd="0" presId="urn:microsoft.com/office/officeart/2005/8/layout/hList1"/>
    <dgm:cxn modelId="{7B507ABF-6101-40EF-B9BB-6D3207553D33}" type="presParOf" srcId="{103044E4-C3E5-4F74-B652-B2D55543C45A}" destId="{D6D353DE-659D-47A9-B4EB-1F3389CC3AB5}" srcOrd="2" destOrd="0" presId="urn:microsoft.com/office/officeart/2005/8/layout/hList1"/>
    <dgm:cxn modelId="{65D038B6-F354-4854-98D2-ACBC2CB3A2FE}" type="presParOf" srcId="{D6D353DE-659D-47A9-B4EB-1F3389CC3AB5}" destId="{205DDAA2-DC79-4400-8F48-F172FF8D4507}" srcOrd="0" destOrd="0" presId="urn:microsoft.com/office/officeart/2005/8/layout/hList1"/>
    <dgm:cxn modelId="{C1B7C055-505D-4FC9-A697-8C4297073F64}" type="presParOf" srcId="{D6D353DE-659D-47A9-B4EB-1F3389CC3AB5}" destId="{C892EEB8-DC39-464D-840B-A9EA61888A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D75A98-31F5-4559-9557-8F43297508FA}" type="doc">
      <dgm:prSet loTypeId="urn:microsoft.com/office/officeart/2005/8/layout/hList1" loCatId="list" qsTypeId="urn:microsoft.com/office/officeart/2005/8/quickstyle/simple3" qsCatId="simple" csTypeId="urn:microsoft.com/office/officeart/2005/8/colors/colorful3" csCatId="colorful" phldr="1"/>
      <dgm:spPr/>
      <dgm:t>
        <a:bodyPr/>
        <a:lstStyle/>
        <a:p>
          <a:endParaRPr lang="en-US" altLang="zh-CN"/>
        </a:p>
      </dgm:t>
    </dgm:pt>
    <dgm:pt modelId="{E99CF383-22A7-481A-BBBC-F25B12252FCE}">
      <dgm:prSet phldrT="[Text]"/>
      <dgm:spPr/>
      <dgm:t>
        <a:bodyPr/>
        <a:lstStyle/>
        <a:p>
          <a:r>
            <a:rPr lang="en-US" altLang="zh-CN" dirty="0" smtClean="0"/>
            <a:t>A Priori</a:t>
          </a:r>
          <a:endParaRPr lang="en-US" altLang="zh-CN" dirty="0"/>
        </a:p>
      </dgm:t>
    </dgm:pt>
    <dgm:pt modelId="{669CE0BE-5D4A-493B-8E17-90213BB64D72}" type="parTrans" cxnId="{F042406D-382B-4128-BCD9-52AE682608F9}">
      <dgm:prSet/>
      <dgm:spPr/>
      <dgm:t>
        <a:bodyPr/>
        <a:lstStyle/>
        <a:p>
          <a:endParaRPr lang="en-US" altLang="zh-CN"/>
        </a:p>
      </dgm:t>
    </dgm:pt>
    <dgm:pt modelId="{C4D3F32B-EAB2-487B-8267-C36892E73C22}" type="sibTrans" cxnId="{F042406D-382B-4128-BCD9-52AE682608F9}">
      <dgm:prSet/>
      <dgm:spPr/>
      <dgm:t>
        <a:bodyPr/>
        <a:lstStyle/>
        <a:p>
          <a:endParaRPr lang="en-US" altLang="zh-CN"/>
        </a:p>
      </dgm:t>
    </dgm:pt>
    <dgm:pt modelId="{D11BF5EF-A168-4433-BC94-DF80D3379D19}">
      <dgm:prSet phldrT="[Text]"/>
      <dgm:spPr/>
      <dgm:t>
        <a:bodyPr/>
        <a:lstStyle/>
        <a:p>
          <a:r>
            <a:rPr lang="en-US" altLang="zh-CN" i="1" dirty="0" smtClean="0"/>
            <a:t>A priori </a:t>
          </a:r>
          <a:r>
            <a:rPr lang="en-US" altLang="zh-CN" dirty="0" smtClean="0"/>
            <a:t>judgments are not justified by appeal to experience.</a:t>
          </a:r>
          <a:endParaRPr lang="en-US" altLang="zh-CN" dirty="0"/>
        </a:p>
      </dgm:t>
    </dgm:pt>
    <dgm:pt modelId="{4EC5D66F-3749-4DDE-BAB1-319C1B74B71A}" type="parTrans" cxnId="{20491BC5-F8DF-40B9-B3E5-58EA017CF032}">
      <dgm:prSet/>
      <dgm:spPr/>
      <dgm:t>
        <a:bodyPr/>
        <a:lstStyle/>
        <a:p>
          <a:endParaRPr lang="en-US" altLang="zh-CN"/>
        </a:p>
      </dgm:t>
    </dgm:pt>
    <dgm:pt modelId="{0E3E1034-C197-47DA-803B-FA9FF0843B3B}" type="sibTrans" cxnId="{20491BC5-F8DF-40B9-B3E5-58EA017CF032}">
      <dgm:prSet/>
      <dgm:spPr/>
      <dgm:t>
        <a:bodyPr/>
        <a:lstStyle/>
        <a:p>
          <a:endParaRPr lang="en-US" altLang="zh-CN"/>
        </a:p>
      </dgm:t>
    </dgm:pt>
    <dgm:pt modelId="{C20F80FA-C0FC-49E5-90D0-01D381F0EFB3}">
      <dgm:prSet phldrT="[Text]"/>
      <dgm:spPr/>
      <dgm:t>
        <a:bodyPr/>
        <a:lstStyle/>
        <a:p>
          <a:r>
            <a:rPr lang="en-US" altLang="zh-CN" dirty="0" smtClean="0"/>
            <a:t>Certain &amp; Necessary</a:t>
          </a:r>
          <a:endParaRPr lang="en-US" altLang="zh-CN" dirty="0"/>
        </a:p>
      </dgm:t>
    </dgm:pt>
    <dgm:pt modelId="{977DC571-4C76-4EFF-AB07-F322A4AB711E}" type="parTrans" cxnId="{BDCB0EE2-B34C-46D5-9D83-2C6789EA4570}">
      <dgm:prSet/>
      <dgm:spPr/>
      <dgm:t>
        <a:bodyPr/>
        <a:lstStyle/>
        <a:p>
          <a:endParaRPr lang="en-US" altLang="zh-CN"/>
        </a:p>
      </dgm:t>
    </dgm:pt>
    <dgm:pt modelId="{5F734923-9E02-4D12-A4F7-F162414712A7}" type="sibTrans" cxnId="{BDCB0EE2-B34C-46D5-9D83-2C6789EA4570}">
      <dgm:prSet/>
      <dgm:spPr/>
      <dgm:t>
        <a:bodyPr/>
        <a:lstStyle/>
        <a:p>
          <a:endParaRPr lang="en-US" altLang="zh-CN"/>
        </a:p>
      </dgm:t>
    </dgm:pt>
    <dgm:pt modelId="{677055AD-15A4-4F54-9AA3-DE4EA32FAF1F}">
      <dgm:prSet phldrT="[Text]"/>
      <dgm:spPr/>
      <dgm:t>
        <a:bodyPr/>
        <a:lstStyle/>
        <a:p>
          <a:r>
            <a:rPr lang="en-US" altLang="zh-CN" dirty="0" smtClean="0"/>
            <a:t>A Posteriori</a:t>
          </a:r>
          <a:endParaRPr lang="en-US" altLang="zh-CN" dirty="0"/>
        </a:p>
      </dgm:t>
    </dgm:pt>
    <dgm:pt modelId="{3F131911-683A-4371-98E3-0EF5C01535BB}" type="parTrans" cxnId="{526A261C-00DA-4917-BC1D-0A41A4D2D5FE}">
      <dgm:prSet/>
      <dgm:spPr/>
      <dgm:t>
        <a:bodyPr/>
        <a:lstStyle/>
        <a:p>
          <a:endParaRPr lang="en-US" altLang="zh-CN"/>
        </a:p>
      </dgm:t>
    </dgm:pt>
    <dgm:pt modelId="{D3A106D5-F22F-4512-B3C4-B73B8CA489E5}" type="sibTrans" cxnId="{526A261C-00DA-4917-BC1D-0A41A4D2D5FE}">
      <dgm:prSet/>
      <dgm:spPr/>
      <dgm:t>
        <a:bodyPr/>
        <a:lstStyle/>
        <a:p>
          <a:endParaRPr lang="en-US" altLang="zh-CN"/>
        </a:p>
      </dgm:t>
    </dgm:pt>
    <dgm:pt modelId="{F1058104-0D3C-456F-90DE-8682423CF8C3}">
      <dgm:prSet phldrT="[Text]"/>
      <dgm:spPr/>
      <dgm:t>
        <a:bodyPr/>
        <a:lstStyle/>
        <a:p>
          <a:r>
            <a:rPr lang="en-US" altLang="zh-CN" i="1" dirty="0" smtClean="0"/>
            <a:t>A posteriori </a:t>
          </a:r>
          <a:r>
            <a:rPr lang="en-US" altLang="zh-CN" dirty="0" smtClean="0"/>
            <a:t>judgments are justified by appeal to experience.</a:t>
          </a:r>
          <a:endParaRPr lang="en-US" altLang="zh-CN" dirty="0"/>
        </a:p>
      </dgm:t>
    </dgm:pt>
    <dgm:pt modelId="{C4270F25-309C-4801-A5A4-7EE50F8416B7}" type="parTrans" cxnId="{3EE48631-AA24-4BE2-BCF7-99FE53AB173B}">
      <dgm:prSet/>
      <dgm:spPr/>
      <dgm:t>
        <a:bodyPr/>
        <a:lstStyle/>
        <a:p>
          <a:endParaRPr lang="en-US" altLang="zh-CN"/>
        </a:p>
      </dgm:t>
    </dgm:pt>
    <dgm:pt modelId="{FD9856E1-E116-4F0A-BC7E-DD6E3608AC9C}" type="sibTrans" cxnId="{3EE48631-AA24-4BE2-BCF7-99FE53AB173B}">
      <dgm:prSet/>
      <dgm:spPr/>
      <dgm:t>
        <a:bodyPr/>
        <a:lstStyle/>
        <a:p>
          <a:endParaRPr lang="en-US" altLang="zh-CN"/>
        </a:p>
      </dgm:t>
    </dgm:pt>
    <dgm:pt modelId="{49D95AD2-F498-4E64-B4BC-6C57AA9574D2}">
      <dgm:prSet phldrT="[Text]"/>
      <dgm:spPr/>
      <dgm:t>
        <a:bodyPr/>
        <a:lstStyle/>
        <a:p>
          <a:r>
            <a:rPr lang="en-US" altLang="zh-CN" dirty="0" smtClean="0"/>
            <a:t>Uncertain &amp; Contingent</a:t>
          </a:r>
          <a:endParaRPr lang="en-US" altLang="zh-CN" dirty="0"/>
        </a:p>
      </dgm:t>
    </dgm:pt>
    <dgm:pt modelId="{09A59DC6-FC16-4745-B252-AC4534860674}" type="parTrans" cxnId="{81319A66-1562-402C-95A5-D3ED5ABD4691}">
      <dgm:prSet/>
      <dgm:spPr/>
      <dgm:t>
        <a:bodyPr/>
        <a:lstStyle/>
        <a:p>
          <a:endParaRPr lang="en-US" altLang="zh-CN"/>
        </a:p>
      </dgm:t>
    </dgm:pt>
    <dgm:pt modelId="{7418CACA-1AF1-405D-BDAF-F55FABCB2D38}" type="sibTrans" cxnId="{81319A66-1562-402C-95A5-D3ED5ABD4691}">
      <dgm:prSet/>
      <dgm:spPr/>
      <dgm:t>
        <a:bodyPr/>
        <a:lstStyle/>
        <a:p>
          <a:endParaRPr lang="en-US" altLang="zh-CN"/>
        </a:p>
      </dgm:t>
    </dgm:pt>
    <dgm:pt modelId="{D6B34859-87DD-43BE-96C5-133322632D29}" type="pres">
      <dgm:prSet presAssocID="{02D75A98-31F5-4559-9557-8F43297508FA}" presName="Name0" presStyleCnt="0">
        <dgm:presLayoutVars>
          <dgm:dir/>
          <dgm:animLvl val="lvl"/>
          <dgm:resizeHandles val="exact"/>
        </dgm:presLayoutVars>
      </dgm:prSet>
      <dgm:spPr/>
    </dgm:pt>
    <dgm:pt modelId="{E26A0DDB-B411-4193-B979-7C05AC92528C}" type="pres">
      <dgm:prSet presAssocID="{E99CF383-22A7-481A-BBBC-F25B12252FCE}" presName="composite" presStyleCnt="0"/>
      <dgm:spPr/>
    </dgm:pt>
    <dgm:pt modelId="{A50D060B-A21E-4047-A489-D05B3575E562}" type="pres">
      <dgm:prSet presAssocID="{E99CF383-22A7-481A-BBBC-F25B12252FCE}" presName="parTx" presStyleLbl="alignNode1" presStyleIdx="0" presStyleCnt="2">
        <dgm:presLayoutVars>
          <dgm:chMax val="0"/>
          <dgm:chPref val="0"/>
          <dgm:bulletEnabled val="1"/>
        </dgm:presLayoutVars>
      </dgm:prSet>
      <dgm:spPr/>
    </dgm:pt>
    <dgm:pt modelId="{54E4BEBC-0E1B-4AEC-B6CD-BCCE5CCF41EB}" type="pres">
      <dgm:prSet presAssocID="{E99CF383-22A7-481A-BBBC-F25B12252FCE}" presName="desTx" presStyleLbl="alignAccFollowNode1" presStyleIdx="0" presStyleCnt="2">
        <dgm:presLayoutVars>
          <dgm:bulletEnabled val="1"/>
        </dgm:presLayoutVars>
      </dgm:prSet>
      <dgm:spPr/>
      <dgm:t>
        <a:bodyPr/>
        <a:lstStyle/>
        <a:p>
          <a:endParaRPr lang="en-US" altLang="zh-CN"/>
        </a:p>
      </dgm:t>
    </dgm:pt>
    <dgm:pt modelId="{3A0922FE-75FD-47F2-8F93-FD1D51BE26A5}" type="pres">
      <dgm:prSet presAssocID="{C4D3F32B-EAB2-487B-8267-C36892E73C22}" presName="space" presStyleCnt="0"/>
      <dgm:spPr/>
    </dgm:pt>
    <dgm:pt modelId="{DC662C95-6856-4D5E-B93E-FE15E3495160}" type="pres">
      <dgm:prSet presAssocID="{677055AD-15A4-4F54-9AA3-DE4EA32FAF1F}" presName="composite" presStyleCnt="0"/>
      <dgm:spPr/>
    </dgm:pt>
    <dgm:pt modelId="{D6273760-BFD3-442E-95E1-46498C6AEA96}" type="pres">
      <dgm:prSet presAssocID="{677055AD-15A4-4F54-9AA3-DE4EA32FAF1F}" presName="parTx" presStyleLbl="alignNode1" presStyleIdx="1" presStyleCnt="2">
        <dgm:presLayoutVars>
          <dgm:chMax val="0"/>
          <dgm:chPref val="0"/>
          <dgm:bulletEnabled val="1"/>
        </dgm:presLayoutVars>
      </dgm:prSet>
      <dgm:spPr/>
    </dgm:pt>
    <dgm:pt modelId="{AF5035BD-564B-4E16-8817-2060964C904B}" type="pres">
      <dgm:prSet presAssocID="{677055AD-15A4-4F54-9AA3-DE4EA32FAF1F}" presName="desTx" presStyleLbl="alignAccFollowNode1" presStyleIdx="1" presStyleCnt="2">
        <dgm:presLayoutVars>
          <dgm:bulletEnabled val="1"/>
        </dgm:presLayoutVars>
      </dgm:prSet>
      <dgm:spPr/>
    </dgm:pt>
  </dgm:ptLst>
  <dgm:cxnLst>
    <dgm:cxn modelId="{42E385EE-73DA-4C85-BE4A-046F94A89451}" type="presOf" srcId="{D11BF5EF-A168-4433-BC94-DF80D3379D19}" destId="{54E4BEBC-0E1B-4AEC-B6CD-BCCE5CCF41EB}" srcOrd="0" destOrd="0" presId="urn:microsoft.com/office/officeart/2005/8/layout/hList1"/>
    <dgm:cxn modelId="{81319A66-1562-402C-95A5-D3ED5ABD4691}" srcId="{677055AD-15A4-4F54-9AA3-DE4EA32FAF1F}" destId="{49D95AD2-F498-4E64-B4BC-6C57AA9574D2}" srcOrd="1" destOrd="0" parTransId="{09A59DC6-FC16-4745-B252-AC4534860674}" sibTransId="{7418CACA-1AF1-405D-BDAF-F55FABCB2D38}"/>
    <dgm:cxn modelId="{20491BC5-F8DF-40B9-B3E5-58EA017CF032}" srcId="{E99CF383-22A7-481A-BBBC-F25B12252FCE}" destId="{D11BF5EF-A168-4433-BC94-DF80D3379D19}" srcOrd="0" destOrd="0" parTransId="{4EC5D66F-3749-4DDE-BAB1-319C1B74B71A}" sibTransId="{0E3E1034-C197-47DA-803B-FA9FF0843B3B}"/>
    <dgm:cxn modelId="{68522FA0-ABF6-495E-A261-A9420212C4C5}" type="presOf" srcId="{02D75A98-31F5-4559-9557-8F43297508FA}" destId="{D6B34859-87DD-43BE-96C5-133322632D29}" srcOrd="0" destOrd="0" presId="urn:microsoft.com/office/officeart/2005/8/layout/hList1"/>
    <dgm:cxn modelId="{1301DAD5-376C-47F9-ADF7-BB9FFAE296A1}" type="presOf" srcId="{677055AD-15A4-4F54-9AA3-DE4EA32FAF1F}" destId="{D6273760-BFD3-442E-95E1-46498C6AEA96}" srcOrd="0" destOrd="0" presId="urn:microsoft.com/office/officeart/2005/8/layout/hList1"/>
    <dgm:cxn modelId="{8D9B7DCF-7AFB-4AAD-AC3B-12F1A4ACDD8B}" type="presOf" srcId="{49D95AD2-F498-4E64-B4BC-6C57AA9574D2}" destId="{AF5035BD-564B-4E16-8817-2060964C904B}" srcOrd="0" destOrd="1" presId="urn:microsoft.com/office/officeart/2005/8/layout/hList1"/>
    <dgm:cxn modelId="{3EE48631-AA24-4BE2-BCF7-99FE53AB173B}" srcId="{677055AD-15A4-4F54-9AA3-DE4EA32FAF1F}" destId="{F1058104-0D3C-456F-90DE-8682423CF8C3}" srcOrd="0" destOrd="0" parTransId="{C4270F25-309C-4801-A5A4-7EE50F8416B7}" sibTransId="{FD9856E1-E116-4F0A-BC7E-DD6E3608AC9C}"/>
    <dgm:cxn modelId="{F042406D-382B-4128-BCD9-52AE682608F9}" srcId="{02D75A98-31F5-4559-9557-8F43297508FA}" destId="{E99CF383-22A7-481A-BBBC-F25B12252FCE}" srcOrd="0" destOrd="0" parTransId="{669CE0BE-5D4A-493B-8E17-90213BB64D72}" sibTransId="{C4D3F32B-EAB2-487B-8267-C36892E73C22}"/>
    <dgm:cxn modelId="{99A57910-499D-44A2-8B1A-BB0E80A5FBF1}" type="presOf" srcId="{E99CF383-22A7-481A-BBBC-F25B12252FCE}" destId="{A50D060B-A21E-4047-A489-D05B3575E562}" srcOrd="0" destOrd="0" presId="urn:microsoft.com/office/officeart/2005/8/layout/hList1"/>
    <dgm:cxn modelId="{04440C85-9AAD-4456-923C-FC8C2B4817C8}" type="presOf" srcId="{C20F80FA-C0FC-49E5-90D0-01D381F0EFB3}" destId="{54E4BEBC-0E1B-4AEC-B6CD-BCCE5CCF41EB}" srcOrd="0" destOrd="1" presId="urn:microsoft.com/office/officeart/2005/8/layout/hList1"/>
    <dgm:cxn modelId="{526A261C-00DA-4917-BC1D-0A41A4D2D5FE}" srcId="{02D75A98-31F5-4559-9557-8F43297508FA}" destId="{677055AD-15A4-4F54-9AA3-DE4EA32FAF1F}" srcOrd="1" destOrd="0" parTransId="{3F131911-683A-4371-98E3-0EF5C01535BB}" sibTransId="{D3A106D5-F22F-4512-B3C4-B73B8CA489E5}"/>
    <dgm:cxn modelId="{BDCB0EE2-B34C-46D5-9D83-2C6789EA4570}" srcId="{E99CF383-22A7-481A-BBBC-F25B12252FCE}" destId="{C20F80FA-C0FC-49E5-90D0-01D381F0EFB3}" srcOrd="1" destOrd="0" parTransId="{977DC571-4C76-4EFF-AB07-F322A4AB711E}" sibTransId="{5F734923-9E02-4D12-A4F7-F162414712A7}"/>
    <dgm:cxn modelId="{5602EC21-F36E-46AA-96CE-269086B86CE6}" type="presOf" srcId="{F1058104-0D3C-456F-90DE-8682423CF8C3}" destId="{AF5035BD-564B-4E16-8817-2060964C904B}" srcOrd="0" destOrd="0" presId="urn:microsoft.com/office/officeart/2005/8/layout/hList1"/>
    <dgm:cxn modelId="{65319FF5-4C01-49DF-B9DB-9F85E4498D34}" type="presParOf" srcId="{D6B34859-87DD-43BE-96C5-133322632D29}" destId="{E26A0DDB-B411-4193-B979-7C05AC92528C}" srcOrd="0" destOrd="0" presId="urn:microsoft.com/office/officeart/2005/8/layout/hList1"/>
    <dgm:cxn modelId="{A3428131-0CB5-4E6E-AB16-99C606ACE418}" type="presParOf" srcId="{E26A0DDB-B411-4193-B979-7C05AC92528C}" destId="{A50D060B-A21E-4047-A489-D05B3575E562}" srcOrd="0" destOrd="0" presId="urn:microsoft.com/office/officeart/2005/8/layout/hList1"/>
    <dgm:cxn modelId="{CD74E636-F560-4472-9FD5-61FE22434989}" type="presParOf" srcId="{E26A0DDB-B411-4193-B979-7C05AC92528C}" destId="{54E4BEBC-0E1B-4AEC-B6CD-BCCE5CCF41EB}" srcOrd="1" destOrd="0" presId="urn:microsoft.com/office/officeart/2005/8/layout/hList1"/>
    <dgm:cxn modelId="{4CF2972E-53A0-49E7-B036-A01CBF122307}" type="presParOf" srcId="{D6B34859-87DD-43BE-96C5-133322632D29}" destId="{3A0922FE-75FD-47F2-8F93-FD1D51BE26A5}" srcOrd="1" destOrd="0" presId="urn:microsoft.com/office/officeart/2005/8/layout/hList1"/>
    <dgm:cxn modelId="{4DAA56F4-55CB-4859-9207-B0C823180ED2}" type="presParOf" srcId="{D6B34859-87DD-43BE-96C5-133322632D29}" destId="{DC662C95-6856-4D5E-B93E-FE15E3495160}" srcOrd="2" destOrd="0" presId="urn:microsoft.com/office/officeart/2005/8/layout/hList1"/>
    <dgm:cxn modelId="{3A565EB0-B224-48BF-92D8-2674C7AC06AD}" type="presParOf" srcId="{DC662C95-6856-4D5E-B93E-FE15E3495160}" destId="{D6273760-BFD3-442E-95E1-46498C6AEA96}" srcOrd="0" destOrd="0" presId="urn:microsoft.com/office/officeart/2005/8/layout/hList1"/>
    <dgm:cxn modelId="{0E94E94B-E4E9-4555-8C52-0E9F71628B6C}" type="presParOf" srcId="{DC662C95-6856-4D5E-B93E-FE15E3495160}" destId="{AF5035BD-564B-4E16-8817-2060964C904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F44B87-C302-7446-8F3B-3626B3ACE423}" type="doc">
      <dgm:prSet loTypeId="urn:microsoft.com/office/officeart/2005/8/layout/matrix1" loCatId="" qsTypeId="urn:microsoft.com/office/officeart/2005/8/quickstyle/simple3" qsCatId="simple" csTypeId="urn:microsoft.com/office/officeart/2005/8/colors/colorful2" csCatId="colorful" phldr="1"/>
      <dgm:spPr/>
      <dgm:t>
        <a:bodyPr/>
        <a:lstStyle/>
        <a:p>
          <a:endParaRPr lang="en-US"/>
        </a:p>
      </dgm:t>
    </dgm:pt>
    <dgm:pt modelId="{37E6AEC7-E8E3-9C4D-B689-EDABB4A14105}">
      <dgm:prSet phldrT="[Text]"/>
      <dgm:spPr/>
      <dgm:t>
        <a:bodyPr/>
        <a:lstStyle/>
        <a:p>
          <a:r>
            <a:rPr lang="en-US" b="1" i="1" dirty="0" smtClean="0"/>
            <a:t>A Posteriori Synthetic</a:t>
          </a:r>
        </a:p>
        <a:p>
          <a:r>
            <a:rPr lang="en-US" dirty="0" smtClean="0"/>
            <a:t>Empirical Propositions </a:t>
          </a:r>
          <a:endParaRPr lang="en-US" dirty="0"/>
        </a:p>
      </dgm:t>
    </dgm:pt>
    <dgm:pt modelId="{5A8851ED-2BF8-8843-BFA5-212825380441}" type="sibTrans" cxnId="{A1B22671-5552-C64A-8654-945F38F8759E}">
      <dgm:prSet/>
      <dgm:spPr/>
      <dgm:t>
        <a:bodyPr/>
        <a:lstStyle/>
        <a:p>
          <a:endParaRPr lang="en-US"/>
        </a:p>
      </dgm:t>
    </dgm:pt>
    <dgm:pt modelId="{35F3B8D6-EE1C-A940-8AD7-1F677D77F4C3}" type="parTrans" cxnId="{A1B22671-5552-C64A-8654-945F38F8759E}">
      <dgm:prSet/>
      <dgm:spPr/>
      <dgm:t>
        <a:bodyPr/>
        <a:lstStyle/>
        <a:p>
          <a:endParaRPr lang="en-US"/>
        </a:p>
      </dgm:t>
    </dgm:pt>
    <dgm:pt modelId="{F32FF61E-6E5D-2C44-95C6-DCB48DC67DD4}">
      <dgm:prSet phldrT="[Text]"/>
      <dgm:spPr/>
      <dgm:t>
        <a:bodyPr/>
        <a:lstStyle/>
        <a:p>
          <a:r>
            <a:rPr lang="en-US" dirty="0" smtClean="0"/>
            <a:t>X</a:t>
          </a:r>
          <a:endParaRPr lang="en-US" dirty="0"/>
        </a:p>
      </dgm:t>
    </dgm:pt>
    <dgm:pt modelId="{267001B7-10C6-0F44-89F2-F6A6243220DA}" type="sibTrans" cxnId="{5E63E7BD-1EBB-ED41-AE85-D5E886C48EBC}">
      <dgm:prSet/>
      <dgm:spPr/>
      <dgm:t>
        <a:bodyPr/>
        <a:lstStyle/>
        <a:p>
          <a:endParaRPr lang="en-US"/>
        </a:p>
      </dgm:t>
    </dgm:pt>
    <dgm:pt modelId="{9E8C29E7-D396-7043-940F-9E25D21BEE49}" type="parTrans" cxnId="{5E63E7BD-1EBB-ED41-AE85-D5E886C48EBC}">
      <dgm:prSet/>
      <dgm:spPr/>
      <dgm:t>
        <a:bodyPr/>
        <a:lstStyle/>
        <a:p>
          <a:endParaRPr lang="en-US"/>
        </a:p>
      </dgm:t>
    </dgm:pt>
    <dgm:pt modelId="{02AA1936-9D5C-DF41-9F27-B8A974BB3164}">
      <dgm:prSet phldrT="[Text]"/>
      <dgm:spPr/>
      <dgm:t>
        <a:bodyPr/>
        <a:lstStyle/>
        <a:p>
          <a:r>
            <a:rPr lang="en-US" b="1" i="1" dirty="0" smtClean="0"/>
            <a:t>A Priory Synthetic</a:t>
          </a:r>
        </a:p>
        <a:p>
          <a:r>
            <a:rPr lang="en-US" smtClean="0"/>
            <a:t>Ethical Propositions/Mathematical </a:t>
          </a:r>
          <a:r>
            <a:rPr lang="en-US" dirty="0" smtClean="0"/>
            <a:t>&amp; Logical Propositions</a:t>
          </a:r>
          <a:endParaRPr lang="en-US" dirty="0"/>
        </a:p>
      </dgm:t>
    </dgm:pt>
    <dgm:pt modelId="{4B12B5B7-6B84-C641-830E-B3BB67934C4F}" type="sibTrans" cxnId="{32AD9302-E881-FE43-B8ED-96814998A276}">
      <dgm:prSet/>
      <dgm:spPr/>
      <dgm:t>
        <a:bodyPr/>
        <a:lstStyle/>
        <a:p>
          <a:endParaRPr lang="en-US"/>
        </a:p>
      </dgm:t>
    </dgm:pt>
    <dgm:pt modelId="{3DC32B06-7C22-0D4A-9CEF-477229F9D234}" type="parTrans" cxnId="{32AD9302-E881-FE43-B8ED-96814998A276}">
      <dgm:prSet/>
      <dgm:spPr/>
      <dgm:t>
        <a:bodyPr/>
        <a:lstStyle/>
        <a:p>
          <a:endParaRPr lang="en-US"/>
        </a:p>
      </dgm:t>
    </dgm:pt>
    <dgm:pt modelId="{2BBFDBAE-93C1-DA41-8591-F78676F17B21}">
      <dgm:prSet phldrT="[Text]"/>
      <dgm:spPr/>
      <dgm:t>
        <a:bodyPr/>
        <a:lstStyle/>
        <a:p>
          <a:r>
            <a:rPr lang="en-US" b="1" i="1" dirty="0" smtClean="0"/>
            <a:t>A Priori Analytic</a:t>
          </a:r>
        </a:p>
        <a:p>
          <a:r>
            <a:rPr lang="en-US" dirty="0" smtClean="0"/>
            <a:t>Tautologies</a:t>
          </a:r>
          <a:endParaRPr lang="en-US" dirty="0"/>
        </a:p>
      </dgm:t>
    </dgm:pt>
    <dgm:pt modelId="{ABC3E37F-1AD7-5A49-A003-0DDA4532169F}" type="sibTrans" cxnId="{0202EA56-FAAA-0F43-A8C8-3604177843D1}">
      <dgm:prSet/>
      <dgm:spPr/>
      <dgm:t>
        <a:bodyPr/>
        <a:lstStyle/>
        <a:p>
          <a:endParaRPr lang="en-US"/>
        </a:p>
      </dgm:t>
    </dgm:pt>
    <dgm:pt modelId="{A5E07826-4765-5541-B9FE-C4B955DE903E}" type="parTrans" cxnId="{0202EA56-FAAA-0F43-A8C8-3604177843D1}">
      <dgm:prSet/>
      <dgm:spPr/>
      <dgm:t>
        <a:bodyPr/>
        <a:lstStyle/>
        <a:p>
          <a:endParaRPr lang="en-US"/>
        </a:p>
      </dgm:t>
    </dgm:pt>
    <dgm:pt modelId="{AFE6AACA-6616-354E-A18A-02288915AB86}">
      <dgm:prSet phldrT="[Text]"/>
      <dgm:spPr/>
      <dgm:t>
        <a:bodyPr/>
        <a:lstStyle/>
        <a:p>
          <a:r>
            <a:rPr lang="en-US" dirty="0" smtClean="0"/>
            <a:t>Propositions</a:t>
          </a:r>
          <a:endParaRPr lang="en-US" dirty="0"/>
        </a:p>
      </dgm:t>
    </dgm:pt>
    <dgm:pt modelId="{A21F5C3C-0192-ED4C-A2A6-B4558CF9E9D3}" type="sibTrans" cxnId="{A8A19F7B-D5A6-8840-8708-AFB97C8E93E9}">
      <dgm:prSet/>
      <dgm:spPr/>
      <dgm:t>
        <a:bodyPr/>
        <a:lstStyle/>
        <a:p>
          <a:endParaRPr lang="en-US"/>
        </a:p>
      </dgm:t>
    </dgm:pt>
    <dgm:pt modelId="{B992E598-C1B8-CD47-88C1-C8D84D7B9EC1}" type="parTrans" cxnId="{A8A19F7B-D5A6-8840-8708-AFB97C8E93E9}">
      <dgm:prSet/>
      <dgm:spPr/>
      <dgm:t>
        <a:bodyPr/>
        <a:lstStyle/>
        <a:p>
          <a:endParaRPr lang="en-US"/>
        </a:p>
      </dgm:t>
    </dgm:pt>
    <dgm:pt modelId="{67956EF9-29ED-E448-82EB-696F1D1053F6}" type="pres">
      <dgm:prSet presAssocID="{A2F44B87-C302-7446-8F3B-3626B3ACE423}" presName="diagram" presStyleCnt="0">
        <dgm:presLayoutVars>
          <dgm:chMax val="1"/>
          <dgm:dir/>
          <dgm:animLvl val="ctr"/>
          <dgm:resizeHandles val="exact"/>
        </dgm:presLayoutVars>
      </dgm:prSet>
      <dgm:spPr/>
      <dgm:t>
        <a:bodyPr/>
        <a:lstStyle/>
        <a:p>
          <a:endParaRPr lang="en-US" altLang="zh-CN"/>
        </a:p>
      </dgm:t>
    </dgm:pt>
    <dgm:pt modelId="{11FA7367-6041-CE4D-B8CD-179728A25A29}" type="pres">
      <dgm:prSet presAssocID="{A2F44B87-C302-7446-8F3B-3626B3ACE423}" presName="matrix" presStyleCnt="0"/>
      <dgm:spPr/>
    </dgm:pt>
    <dgm:pt modelId="{0ED44EEF-C9B8-2448-AB79-BD2EAA206E5A}" type="pres">
      <dgm:prSet presAssocID="{A2F44B87-C302-7446-8F3B-3626B3ACE423}" presName="tile1" presStyleLbl="node1" presStyleIdx="0" presStyleCnt="4"/>
      <dgm:spPr/>
      <dgm:t>
        <a:bodyPr/>
        <a:lstStyle/>
        <a:p>
          <a:endParaRPr lang="en-US"/>
        </a:p>
      </dgm:t>
    </dgm:pt>
    <dgm:pt modelId="{89E16323-1DB0-074D-8540-3A2691E42D91}" type="pres">
      <dgm:prSet presAssocID="{A2F44B87-C302-7446-8F3B-3626B3ACE423}" presName="tile1text" presStyleLbl="node1" presStyleIdx="0" presStyleCnt="4">
        <dgm:presLayoutVars>
          <dgm:chMax val="0"/>
          <dgm:chPref val="0"/>
          <dgm:bulletEnabled val="1"/>
        </dgm:presLayoutVars>
      </dgm:prSet>
      <dgm:spPr/>
      <dgm:t>
        <a:bodyPr/>
        <a:lstStyle/>
        <a:p>
          <a:endParaRPr lang="en-US"/>
        </a:p>
      </dgm:t>
    </dgm:pt>
    <dgm:pt modelId="{CCE87BC3-9644-5545-AE48-C8585EADECA8}" type="pres">
      <dgm:prSet presAssocID="{A2F44B87-C302-7446-8F3B-3626B3ACE423}" presName="tile2" presStyleLbl="node1" presStyleIdx="1" presStyleCnt="4"/>
      <dgm:spPr/>
      <dgm:t>
        <a:bodyPr/>
        <a:lstStyle/>
        <a:p>
          <a:endParaRPr lang="en-US"/>
        </a:p>
      </dgm:t>
    </dgm:pt>
    <dgm:pt modelId="{72D94AD5-C375-D247-96C1-426630C1D4F4}" type="pres">
      <dgm:prSet presAssocID="{A2F44B87-C302-7446-8F3B-3626B3ACE423}" presName="tile2text" presStyleLbl="node1" presStyleIdx="1" presStyleCnt="4">
        <dgm:presLayoutVars>
          <dgm:chMax val="0"/>
          <dgm:chPref val="0"/>
          <dgm:bulletEnabled val="1"/>
        </dgm:presLayoutVars>
      </dgm:prSet>
      <dgm:spPr/>
      <dgm:t>
        <a:bodyPr/>
        <a:lstStyle/>
        <a:p>
          <a:endParaRPr lang="en-US"/>
        </a:p>
      </dgm:t>
    </dgm:pt>
    <dgm:pt modelId="{EC4965B6-DBB4-F641-B259-AF895DD73022}" type="pres">
      <dgm:prSet presAssocID="{A2F44B87-C302-7446-8F3B-3626B3ACE423}" presName="tile3" presStyleLbl="node1" presStyleIdx="2" presStyleCnt="4"/>
      <dgm:spPr/>
      <dgm:t>
        <a:bodyPr/>
        <a:lstStyle/>
        <a:p>
          <a:endParaRPr lang="en-US"/>
        </a:p>
      </dgm:t>
    </dgm:pt>
    <dgm:pt modelId="{3A868DEC-85C3-C245-A9A3-05FDC0B4BBD8}" type="pres">
      <dgm:prSet presAssocID="{A2F44B87-C302-7446-8F3B-3626B3ACE423}" presName="tile3text" presStyleLbl="node1" presStyleIdx="2" presStyleCnt="4">
        <dgm:presLayoutVars>
          <dgm:chMax val="0"/>
          <dgm:chPref val="0"/>
          <dgm:bulletEnabled val="1"/>
        </dgm:presLayoutVars>
      </dgm:prSet>
      <dgm:spPr/>
      <dgm:t>
        <a:bodyPr/>
        <a:lstStyle/>
        <a:p>
          <a:endParaRPr lang="en-US"/>
        </a:p>
      </dgm:t>
    </dgm:pt>
    <dgm:pt modelId="{61488CCD-788E-EA43-ADCC-08A02E6110BD}" type="pres">
      <dgm:prSet presAssocID="{A2F44B87-C302-7446-8F3B-3626B3ACE423}" presName="tile4" presStyleLbl="node1" presStyleIdx="3" presStyleCnt="4"/>
      <dgm:spPr/>
      <dgm:t>
        <a:bodyPr/>
        <a:lstStyle/>
        <a:p>
          <a:endParaRPr lang="en-US"/>
        </a:p>
      </dgm:t>
    </dgm:pt>
    <dgm:pt modelId="{094E4C87-CAAE-684F-BC60-0A3CC2737140}" type="pres">
      <dgm:prSet presAssocID="{A2F44B87-C302-7446-8F3B-3626B3ACE423}" presName="tile4text" presStyleLbl="node1" presStyleIdx="3" presStyleCnt="4">
        <dgm:presLayoutVars>
          <dgm:chMax val="0"/>
          <dgm:chPref val="0"/>
          <dgm:bulletEnabled val="1"/>
        </dgm:presLayoutVars>
      </dgm:prSet>
      <dgm:spPr/>
      <dgm:t>
        <a:bodyPr/>
        <a:lstStyle/>
        <a:p>
          <a:endParaRPr lang="en-US"/>
        </a:p>
      </dgm:t>
    </dgm:pt>
    <dgm:pt modelId="{6ADD9FCA-1ACD-D34B-B5C8-B82F818C069C}" type="pres">
      <dgm:prSet presAssocID="{A2F44B87-C302-7446-8F3B-3626B3ACE423}" presName="centerTile" presStyleLbl="fgShp" presStyleIdx="0" presStyleCnt="1">
        <dgm:presLayoutVars>
          <dgm:chMax val="0"/>
          <dgm:chPref val="0"/>
        </dgm:presLayoutVars>
      </dgm:prSet>
      <dgm:spPr/>
      <dgm:t>
        <a:bodyPr/>
        <a:lstStyle/>
        <a:p>
          <a:endParaRPr lang="en-US"/>
        </a:p>
      </dgm:t>
    </dgm:pt>
  </dgm:ptLst>
  <dgm:cxnLst>
    <dgm:cxn modelId="{32AD9302-E881-FE43-B8ED-96814998A276}" srcId="{AFE6AACA-6616-354E-A18A-02288915AB86}" destId="{02AA1936-9D5C-DF41-9F27-B8A974BB3164}" srcOrd="1" destOrd="0" parTransId="{3DC32B06-7C22-0D4A-9CEF-477229F9D234}" sibTransId="{4B12B5B7-6B84-C641-830E-B3BB67934C4F}"/>
    <dgm:cxn modelId="{CCFAD3C2-4588-1B40-99A1-3ABBE4D3E499}" type="presOf" srcId="{2BBFDBAE-93C1-DA41-8591-F78676F17B21}" destId="{89E16323-1DB0-074D-8540-3A2691E42D91}" srcOrd="1" destOrd="0" presId="urn:microsoft.com/office/officeart/2005/8/layout/matrix1"/>
    <dgm:cxn modelId="{F4B4C3F7-6E50-E143-8B5C-0822F4BF41D4}" type="presOf" srcId="{2BBFDBAE-93C1-DA41-8591-F78676F17B21}" destId="{0ED44EEF-C9B8-2448-AB79-BD2EAA206E5A}" srcOrd="0" destOrd="0" presId="urn:microsoft.com/office/officeart/2005/8/layout/matrix1"/>
    <dgm:cxn modelId="{A8A19F7B-D5A6-8840-8708-AFB97C8E93E9}" srcId="{A2F44B87-C302-7446-8F3B-3626B3ACE423}" destId="{AFE6AACA-6616-354E-A18A-02288915AB86}" srcOrd="0" destOrd="0" parTransId="{B992E598-C1B8-CD47-88C1-C8D84D7B9EC1}" sibTransId="{A21F5C3C-0192-ED4C-A2A6-B4558CF9E9D3}"/>
    <dgm:cxn modelId="{5E63E7BD-1EBB-ED41-AE85-D5E886C48EBC}" srcId="{AFE6AACA-6616-354E-A18A-02288915AB86}" destId="{F32FF61E-6E5D-2C44-95C6-DCB48DC67DD4}" srcOrd="2" destOrd="0" parTransId="{9E8C29E7-D396-7043-940F-9E25D21BEE49}" sibTransId="{267001B7-10C6-0F44-89F2-F6A6243220DA}"/>
    <dgm:cxn modelId="{A1B22671-5552-C64A-8654-945F38F8759E}" srcId="{AFE6AACA-6616-354E-A18A-02288915AB86}" destId="{37E6AEC7-E8E3-9C4D-B689-EDABB4A14105}" srcOrd="3" destOrd="0" parTransId="{35F3B8D6-EE1C-A940-8AD7-1F677D77F4C3}" sibTransId="{5A8851ED-2BF8-8843-BFA5-212825380441}"/>
    <dgm:cxn modelId="{A4436672-B66D-DD42-B933-1B5E2DB41B02}" type="presOf" srcId="{F32FF61E-6E5D-2C44-95C6-DCB48DC67DD4}" destId="{3A868DEC-85C3-C245-A9A3-05FDC0B4BBD8}" srcOrd="1" destOrd="0" presId="urn:microsoft.com/office/officeart/2005/8/layout/matrix1"/>
    <dgm:cxn modelId="{3811FADD-B2EB-8846-95F0-3456FCB5417D}" type="presOf" srcId="{AFE6AACA-6616-354E-A18A-02288915AB86}" destId="{6ADD9FCA-1ACD-D34B-B5C8-B82F818C069C}" srcOrd="0" destOrd="0" presId="urn:microsoft.com/office/officeart/2005/8/layout/matrix1"/>
    <dgm:cxn modelId="{8CF44C4B-0212-AE47-90F1-A47150148C15}" type="presOf" srcId="{37E6AEC7-E8E3-9C4D-B689-EDABB4A14105}" destId="{61488CCD-788E-EA43-ADCC-08A02E6110BD}" srcOrd="0" destOrd="0" presId="urn:microsoft.com/office/officeart/2005/8/layout/matrix1"/>
    <dgm:cxn modelId="{FEF77C52-958B-DE44-AB99-525B7C9C97A1}" type="presOf" srcId="{F32FF61E-6E5D-2C44-95C6-DCB48DC67DD4}" destId="{EC4965B6-DBB4-F641-B259-AF895DD73022}" srcOrd="0" destOrd="0" presId="urn:microsoft.com/office/officeart/2005/8/layout/matrix1"/>
    <dgm:cxn modelId="{2E4CBF36-DC60-7649-B637-14EB68B032D0}" type="presOf" srcId="{37E6AEC7-E8E3-9C4D-B689-EDABB4A14105}" destId="{094E4C87-CAAE-684F-BC60-0A3CC2737140}" srcOrd="1" destOrd="0" presId="urn:microsoft.com/office/officeart/2005/8/layout/matrix1"/>
    <dgm:cxn modelId="{A749B214-58BD-8546-80E6-DFAF0D7A8BA4}" type="presOf" srcId="{02AA1936-9D5C-DF41-9F27-B8A974BB3164}" destId="{72D94AD5-C375-D247-96C1-426630C1D4F4}" srcOrd="1" destOrd="0" presId="urn:microsoft.com/office/officeart/2005/8/layout/matrix1"/>
    <dgm:cxn modelId="{40927FB3-CE99-224E-BB22-91F4E4B78C03}" type="presOf" srcId="{A2F44B87-C302-7446-8F3B-3626B3ACE423}" destId="{67956EF9-29ED-E448-82EB-696F1D1053F6}" srcOrd="0" destOrd="0" presId="urn:microsoft.com/office/officeart/2005/8/layout/matrix1"/>
    <dgm:cxn modelId="{0202EA56-FAAA-0F43-A8C8-3604177843D1}" srcId="{AFE6AACA-6616-354E-A18A-02288915AB86}" destId="{2BBFDBAE-93C1-DA41-8591-F78676F17B21}" srcOrd="0" destOrd="0" parTransId="{A5E07826-4765-5541-B9FE-C4B955DE903E}" sibTransId="{ABC3E37F-1AD7-5A49-A003-0DDA4532169F}"/>
    <dgm:cxn modelId="{13464BEC-BDEB-594C-9C82-10885AF1907A}" type="presOf" srcId="{02AA1936-9D5C-DF41-9F27-B8A974BB3164}" destId="{CCE87BC3-9644-5545-AE48-C8585EADECA8}" srcOrd="0" destOrd="0" presId="urn:microsoft.com/office/officeart/2005/8/layout/matrix1"/>
    <dgm:cxn modelId="{664B749F-B5E4-0742-83DB-B2771F083531}" type="presParOf" srcId="{67956EF9-29ED-E448-82EB-696F1D1053F6}" destId="{11FA7367-6041-CE4D-B8CD-179728A25A29}" srcOrd="0" destOrd="0" presId="urn:microsoft.com/office/officeart/2005/8/layout/matrix1"/>
    <dgm:cxn modelId="{3EFF5566-F1A6-C14B-A584-A52D528BEB33}" type="presParOf" srcId="{11FA7367-6041-CE4D-B8CD-179728A25A29}" destId="{0ED44EEF-C9B8-2448-AB79-BD2EAA206E5A}" srcOrd="0" destOrd="0" presId="urn:microsoft.com/office/officeart/2005/8/layout/matrix1"/>
    <dgm:cxn modelId="{4B2C2DC2-8A42-CB4D-B052-508079FEB5A3}" type="presParOf" srcId="{11FA7367-6041-CE4D-B8CD-179728A25A29}" destId="{89E16323-1DB0-074D-8540-3A2691E42D91}" srcOrd="1" destOrd="0" presId="urn:microsoft.com/office/officeart/2005/8/layout/matrix1"/>
    <dgm:cxn modelId="{E82FBB56-0119-B24F-8015-D58D35AE4807}" type="presParOf" srcId="{11FA7367-6041-CE4D-B8CD-179728A25A29}" destId="{CCE87BC3-9644-5545-AE48-C8585EADECA8}" srcOrd="2" destOrd="0" presId="urn:microsoft.com/office/officeart/2005/8/layout/matrix1"/>
    <dgm:cxn modelId="{7E5C5EAB-D633-2D4C-B730-5449B65F0458}" type="presParOf" srcId="{11FA7367-6041-CE4D-B8CD-179728A25A29}" destId="{72D94AD5-C375-D247-96C1-426630C1D4F4}" srcOrd="3" destOrd="0" presId="urn:microsoft.com/office/officeart/2005/8/layout/matrix1"/>
    <dgm:cxn modelId="{8D2997D6-5345-5B45-8966-5602FDDA491F}" type="presParOf" srcId="{11FA7367-6041-CE4D-B8CD-179728A25A29}" destId="{EC4965B6-DBB4-F641-B259-AF895DD73022}" srcOrd="4" destOrd="0" presId="urn:microsoft.com/office/officeart/2005/8/layout/matrix1"/>
    <dgm:cxn modelId="{4E9FC915-DF8B-E544-AB01-58108CC916A2}" type="presParOf" srcId="{11FA7367-6041-CE4D-B8CD-179728A25A29}" destId="{3A868DEC-85C3-C245-A9A3-05FDC0B4BBD8}" srcOrd="5" destOrd="0" presId="urn:microsoft.com/office/officeart/2005/8/layout/matrix1"/>
    <dgm:cxn modelId="{E8A2683F-F76F-A849-834F-1AF95A6901BA}" type="presParOf" srcId="{11FA7367-6041-CE4D-B8CD-179728A25A29}" destId="{61488CCD-788E-EA43-ADCC-08A02E6110BD}" srcOrd="6" destOrd="0" presId="urn:microsoft.com/office/officeart/2005/8/layout/matrix1"/>
    <dgm:cxn modelId="{66F46629-FB8F-1949-9133-3A61A0A3AF8A}" type="presParOf" srcId="{11FA7367-6041-CE4D-B8CD-179728A25A29}" destId="{094E4C87-CAAE-684F-BC60-0A3CC2737140}" srcOrd="7" destOrd="0" presId="urn:microsoft.com/office/officeart/2005/8/layout/matrix1"/>
    <dgm:cxn modelId="{7A5A5B4F-6E05-EF47-BBF7-39D3243A6579}" type="presParOf" srcId="{67956EF9-29ED-E448-82EB-696F1D1053F6}" destId="{6ADD9FCA-1ACD-D34B-B5C8-B82F818C069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2F44B87-C302-7446-8F3B-3626B3ACE423}" type="doc">
      <dgm:prSet loTypeId="urn:microsoft.com/office/officeart/2005/8/layout/matrix1" loCatId="" qsTypeId="urn:microsoft.com/office/officeart/2005/8/quickstyle/simple3" qsCatId="simple" csTypeId="urn:microsoft.com/office/officeart/2005/8/colors/colorful2" csCatId="colorful" phldr="1"/>
      <dgm:spPr/>
      <dgm:t>
        <a:bodyPr/>
        <a:lstStyle/>
        <a:p>
          <a:endParaRPr lang="en-US"/>
        </a:p>
      </dgm:t>
    </dgm:pt>
    <dgm:pt modelId="{AFE6AACA-6616-354E-A18A-02288915AB86}">
      <dgm:prSet phldrT="[Text]"/>
      <dgm:spPr/>
      <dgm:t>
        <a:bodyPr/>
        <a:lstStyle/>
        <a:p>
          <a:r>
            <a:rPr lang="en-US" dirty="0" smtClean="0"/>
            <a:t>Propositions</a:t>
          </a:r>
          <a:endParaRPr lang="en-US" dirty="0"/>
        </a:p>
      </dgm:t>
    </dgm:pt>
    <dgm:pt modelId="{B992E598-C1B8-CD47-88C1-C8D84D7B9EC1}" type="parTrans" cxnId="{A8A19F7B-D5A6-8840-8708-AFB97C8E93E9}">
      <dgm:prSet/>
      <dgm:spPr/>
      <dgm:t>
        <a:bodyPr/>
        <a:lstStyle/>
        <a:p>
          <a:endParaRPr lang="en-US"/>
        </a:p>
      </dgm:t>
    </dgm:pt>
    <dgm:pt modelId="{A21F5C3C-0192-ED4C-A2A6-B4558CF9E9D3}" type="sibTrans" cxnId="{A8A19F7B-D5A6-8840-8708-AFB97C8E93E9}">
      <dgm:prSet/>
      <dgm:spPr/>
      <dgm:t>
        <a:bodyPr/>
        <a:lstStyle/>
        <a:p>
          <a:endParaRPr lang="en-US"/>
        </a:p>
      </dgm:t>
    </dgm:pt>
    <dgm:pt modelId="{2BBFDBAE-93C1-DA41-8591-F78676F17B21}">
      <dgm:prSet phldrT="[Text]"/>
      <dgm:spPr/>
      <dgm:t>
        <a:bodyPr/>
        <a:lstStyle/>
        <a:p>
          <a:r>
            <a:rPr lang="en-US" b="1" i="1" dirty="0" smtClean="0"/>
            <a:t>A Priori Analytic</a:t>
          </a:r>
        </a:p>
        <a:p>
          <a:r>
            <a:rPr lang="en-US" dirty="0" smtClean="0"/>
            <a:t>Tautologies</a:t>
          </a:r>
          <a:endParaRPr lang="en-US" dirty="0"/>
        </a:p>
      </dgm:t>
    </dgm:pt>
    <dgm:pt modelId="{A5E07826-4765-5541-B9FE-C4B955DE903E}" type="parTrans" cxnId="{0202EA56-FAAA-0F43-A8C8-3604177843D1}">
      <dgm:prSet/>
      <dgm:spPr/>
      <dgm:t>
        <a:bodyPr/>
        <a:lstStyle/>
        <a:p>
          <a:endParaRPr lang="en-US"/>
        </a:p>
      </dgm:t>
    </dgm:pt>
    <dgm:pt modelId="{ABC3E37F-1AD7-5A49-A003-0DDA4532169F}" type="sibTrans" cxnId="{0202EA56-FAAA-0F43-A8C8-3604177843D1}">
      <dgm:prSet/>
      <dgm:spPr/>
      <dgm:t>
        <a:bodyPr/>
        <a:lstStyle/>
        <a:p>
          <a:endParaRPr lang="en-US"/>
        </a:p>
      </dgm:t>
    </dgm:pt>
    <dgm:pt modelId="{02AA1936-9D5C-DF41-9F27-B8A974BB3164}">
      <dgm:prSet phldrT="[Text]"/>
      <dgm:spPr/>
      <dgm:t>
        <a:bodyPr/>
        <a:lstStyle/>
        <a:p>
          <a:r>
            <a:rPr lang="en-US" b="0" i="0" dirty="0" smtClean="0"/>
            <a:t>X</a:t>
          </a:r>
        </a:p>
      </dgm:t>
    </dgm:pt>
    <dgm:pt modelId="{3DC32B06-7C22-0D4A-9CEF-477229F9D234}" type="parTrans" cxnId="{32AD9302-E881-FE43-B8ED-96814998A276}">
      <dgm:prSet/>
      <dgm:spPr/>
      <dgm:t>
        <a:bodyPr/>
        <a:lstStyle/>
        <a:p>
          <a:endParaRPr lang="en-US"/>
        </a:p>
      </dgm:t>
    </dgm:pt>
    <dgm:pt modelId="{4B12B5B7-6B84-C641-830E-B3BB67934C4F}" type="sibTrans" cxnId="{32AD9302-E881-FE43-B8ED-96814998A276}">
      <dgm:prSet/>
      <dgm:spPr/>
      <dgm:t>
        <a:bodyPr/>
        <a:lstStyle/>
        <a:p>
          <a:endParaRPr lang="en-US"/>
        </a:p>
      </dgm:t>
    </dgm:pt>
    <dgm:pt modelId="{F32FF61E-6E5D-2C44-95C6-DCB48DC67DD4}">
      <dgm:prSet phldrT="[Text]"/>
      <dgm:spPr/>
      <dgm:t>
        <a:bodyPr/>
        <a:lstStyle/>
        <a:p>
          <a:r>
            <a:rPr lang="en-US" dirty="0" smtClean="0"/>
            <a:t>X</a:t>
          </a:r>
          <a:endParaRPr lang="en-US" dirty="0"/>
        </a:p>
      </dgm:t>
    </dgm:pt>
    <dgm:pt modelId="{9E8C29E7-D396-7043-940F-9E25D21BEE49}" type="parTrans" cxnId="{5E63E7BD-1EBB-ED41-AE85-D5E886C48EBC}">
      <dgm:prSet/>
      <dgm:spPr/>
      <dgm:t>
        <a:bodyPr/>
        <a:lstStyle/>
        <a:p>
          <a:endParaRPr lang="en-US"/>
        </a:p>
      </dgm:t>
    </dgm:pt>
    <dgm:pt modelId="{267001B7-10C6-0F44-89F2-F6A6243220DA}" type="sibTrans" cxnId="{5E63E7BD-1EBB-ED41-AE85-D5E886C48EBC}">
      <dgm:prSet/>
      <dgm:spPr/>
      <dgm:t>
        <a:bodyPr/>
        <a:lstStyle/>
        <a:p>
          <a:endParaRPr lang="en-US"/>
        </a:p>
      </dgm:t>
    </dgm:pt>
    <dgm:pt modelId="{37E6AEC7-E8E3-9C4D-B689-EDABB4A14105}">
      <dgm:prSet phldrT="[Text]"/>
      <dgm:spPr/>
      <dgm:t>
        <a:bodyPr/>
        <a:lstStyle/>
        <a:p>
          <a:r>
            <a:rPr lang="en-US" b="1" i="1" dirty="0" smtClean="0"/>
            <a:t>A Posteriori Synthetic</a:t>
          </a:r>
        </a:p>
        <a:p>
          <a:r>
            <a:rPr lang="en-US" dirty="0" smtClean="0"/>
            <a:t>Empirical Propositions </a:t>
          </a:r>
          <a:endParaRPr lang="en-US" dirty="0"/>
        </a:p>
      </dgm:t>
    </dgm:pt>
    <dgm:pt modelId="{35F3B8D6-EE1C-A940-8AD7-1F677D77F4C3}" type="parTrans" cxnId="{A1B22671-5552-C64A-8654-945F38F8759E}">
      <dgm:prSet/>
      <dgm:spPr/>
      <dgm:t>
        <a:bodyPr/>
        <a:lstStyle/>
        <a:p>
          <a:endParaRPr lang="en-US"/>
        </a:p>
      </dgm:t>
    </dgm:pt>
    <dgm:pt modelId="{5A8851ED-2BF8-8843-BFA5-212825380441}" type="sibTrans" cxnId="{A1B22671-5552-C64A-8654-945F38F8759E}">
      <dgm:prSet/>
      <dgm:spPr/>
      <dgm:t>
        <a:bodyPr/>
        <a:lstStyle/>
        <a:p>
          <a:endParaRPr lang="en-US"/>
        </a:p>
      </dgm:t>
    </dgm:pt>
    <dgm:pt modelId="{67956EF9-29ED-E448-82EB-696F1D1053F6}" type="pres">
      <dgm:prSet presAssocID="{A2F44B87-C302-7446-8F3B-3626B3ACE423}" presName="diagram" presStyleCnt="0">
        <dgm:presLayoutVars>
          <dgm:chMax val="1"/>
          <dgm:dir/>
          <dgm:animLvl val="ctr"/>
          <dgm:resizeHandles val="exact"/>
        </dgm:presLayoutVars>
      </dgm:prSet>
      <dgm:spPr/>
      <dgm:t>
        <a:bodyPr/>
        <a:lstStyle/>
        <a:p>
          <a:endParaRPr lang="en-US" altLang="zh-CN"/>
        </a:p>
      </dgm:t>
    </dgm:pt>
    <dgm:pt modelId="{11FA7367-6041-CE4D-B8CD-179728A25A29}" type="pres">
      <dgm:prSet presAssocID="{A2F44B87-C302-7446-8F3B-3626B3ACE423}" presName="matrix" presStyleCnt="0"/>
      <dgm:spPr/>
    </dgm:pt>
    <dgm:pt modelId="{0ED44EEF-C9B8-2448-AB79-BD2EAA206E5A}" type="pres">
      <dgm:prSet presAssocID="{A2F44B87-C302-7446-8F3B-3626B3ACE423}" presName="tile1" presStyleLbl="node1" presStyleIdx="0" presStyleCnt="4"/>
      <dgm:spPr/>
      <dgm:t>
        <a:bodyPr/>
        <a:lstStyle/>
        <a:p>
          <a:endParaRPr lang="en-US"/>
        </a:p>
      </dgm:t>
    </dgm:pt>
    <dgm:pt modelId="{89E16323-1DB0-074D-8540-3A2691E42D91}" type="pres">
      <dgm:prSet presAssocID="{A2F44B87-C302-7446-8F3B-3626B3ACE423}" presName="tile1text" presStyleLbl="node1" presStyleIdx="0" presStyleCnt="4">
        <dgm:presLayoutVars>
          <dgm:chMax val="0"/>
          <dgm:chPref val="0"/>
          <dgm:bulletEnabled val="1"/>
        </dgm:presLayoutVars>
      </dgm:prSet>
      <dgm:spPr/>
      <dgm:t>
        <a:bodyPr/>
        <a:lstStyle/>
        <a:p>
          <a:endParaRPr lang="en-US"/>
        </a:p>
      </dgm:t>
    </dgm:pt>
    <dgm:pt modelId="{CCE87BC3-9644-5545-AE48-C8585EADECA8}" type="pres">
      <dgm:prSet presAssocID="{A2F44B87-C302-7446-8F3B-3626B3ACE423}" presName="tile2" presStyleLbl="node1" presStyleIdx="1" presStyleCnt="4"/>
      <dgm:spPr/>
      <dgm:t>
        <a:bodyPr/>
        <a:lstStyle/>
        <a:p>
          <a:endParaRPr lang="en-US"/>
        </a:p>
      </dgm:t>
    </dgm:pt>
    <dgm:pt modelId="{72D94AD5-C375-D247-96C1-426630C1D4F4}" type="pres">
      <dgm:prSet presAssocID="{A2F44B87-C302-7446-8F3B-3626B3ACE423}" presName="tile2text" presStyleLbl="node1" presStyleIdx="1" presStyleCnt="4">
        <dgm:presLayoutVars>
          <dgm:chMax val="0"/>
          <dgm:chPref val="0"/>
          <dgm:bulletEnabled val="1"/>
        </dgm:presLayoutVars>
      </dgm:prSet>
      <dgm:spPr/>
      <dgm:t>
        <a:bodyPr/>
        <a:lstStyle/>
        <a:p>
          <a:endParaRPr lang="en-US"/>
        </a:p>
      </dgm:t>
    </dgm:pt>
    <dgm:pt modelId="{EC4965B6-DBB4-F641-B259-AF895DD73022}" type="pres">
      <dgm:prSet presAssocID="{A2F44B87-C302-7446-8F3B-3626B3ACE423}" presName="tile3" presStyleLbl="node1" presStyleIdx="2" presStyleCnt="4"/>
      <dgm:spPr/>
      <dgm:t>
        <a:bodyPr/>
        <a:lstStyle/>
        <a:p>
          <a:endParaRPr lang="en-US"/>
        </a:p>
      </dgm:t>
    </dgm:pt>
    <dgm:pt modelId="{3A868DEC-85C3-C245-A9A3-05FDC0B4BBD8}" type="pres">
      <dgm:prSet presAssocID="{A2F44B87-C302-7446-8F3B-3626B3ACE423}" presName="tile3text" presStyleLbl="node1" presStyleIdx="2" presStyleCnt="4">
        <dgm:presLayoutVars>
          <dgm:chMax val="0"/>
          <dgm:chPref val="0"/>
          <dgm:bulletEnabled val="1"/>
        </dgm:presLayoutVars>
      </dgm:prSet>
      <dgm:spPr/>
      <dgm:t>
        <a:bodyPr/>
        <a:lstStyle/>
        <a:p>
          <a:endParaRPr lang="en-US"/>
        </a:p>
      </dgm:t>
    </dgm:pt>
    <dgm:pt modelId="{61488CCD-788E-EA43-ADCC-08A02E6110BD}" type="pres">
      <dgm:prSet presAssocID="{A2F44B87-C302-7446-8F3B-3626B3ACE423}" presName="tile4" presStyleLbl="node1" presStyleIdx="3" presStyleCnt="4"/>
      <dgm:spPr/>
      <dgm:t>
        <a:bodyPr/>
        <a:lstStyle/>
        <a:p>
          <a:endParaRPr lang="en-US"/>
        </a:p>
      </dgm:t>
    </dgm:pt>
    <dgm:pt modelId="{094E4C87-CAAE-684F-BC60-0A3CC2737140}" type="pres">
      <dgm:prSet presAssocID="{A2F44B87-C302-7446-8F3B-3626B3ACE423}" presName="tile4text" presStyleLbl="node1" presStyleIdx="3" presStyleCnt="4">
        <dgm:presLayoutVars>
          <dgm:chMax val="0"/>
          <dgm:chPref val="0"/>
          <dgm:bulletEnabled val="1"/>
        </dgm:presLayoutVars>
      </dgm:prSet>
      <dgm:spPr/>
      <dgm:t>
        <a:bodyPr/>
        <a:lstStyle/>
        <a:p>
          <a:endParaRPr lang="en-US"/>
        </a:p>
      </dgm:t>
    </dgm:pt>
    <dgm:pt modelId="{6ADD9FCA-1ACD-D34B-B5C8-B82F818C069C}" type="pres">
      <dgm:prSet presAssocID="{A2F44B87-C302-7446-8F3B-3626B3ACE423}" presName="centerTile" presStyleLbl="fgShp" presStyleIdx="0" presStyleCnt="1">
        <dgm:presLayoutVars>
          <dgm:chMax val="0"/>
          <dgm:chPref val="0"/>
        </dgm:presLayoutVars>
      </dgm:prSet>
      <dgm:spPr/>
      <dgm:t>
        <a:bodyPr/>
        <a:lstStyle/>
        <a:p>
          <a:endParaRPr lang="en-US" altLang="zh-CN"/>
        </a:p>
      </dgm:t>
    </dgm:pt>
  </dgm:ptLst>
  <dgm:cxnLst>
    <dgm:cxn modelId="{32AD9302-E881-FE43-B8ED-96814998A276}" srcId="{AFE6AACA-6616-354E-A18A-02288915AB86}" destId="{02AA1936-9D5C-DF41-9F27-B8A974BB3164}" srcOrd="1" destOrd="0" parTransId="{3DC32B06-7C22-0D4A-9CEF-477229F9D234}" sibTransId="{4B12B5B7-6B84-C641-830E-B3BB67934C4F}"/>
    <dgm:cxn modelId="{4E790011-1481-A74D-85D6-E0BA47D2F7E0}" type="presOf" srcId="{02AA1936-9D5C-DF41-9F27-B8A974BB3164}" destId="{CCE87BC3-9644-5545-AE48-C8585EADECA8}" srcOrd="0" destOrd="0" presId="urn:microsoft.com/office/officeart/2005/8/layout/matrix1"/>
    <dgm:cxn modelId="{C8D1CC3E-BB9D-E545-91D3-ADCFA3D003CA}" type="presOf" srcId="{37E6AEC7-E8E3-9C4D-B689-EDABB4A14105}" destId="{094E4C87-CAAE-684F-BC60-0A3CC2737140}" srcOrd="1" destOrd="0" presId="urn:microsoft.com/office/officeart/2005/8/layout/matrix1"/>
    <dgm:cxn modelId="{A8A19F7B-D5A6-8840-8708-AFB97C8E93E9}" srcId="{A2F44B87-C302-7446-8F3B-3626B3ACE423}" destId="{AFE6AACA-6616-354E-A18A-02288915AB86}" srcOrd="0" destOrd="0" parTransId="{B992E598-C1B8-CD47-88C1-C8D84D7B9EC1}" sibTransId="{A21F5C3C-0192-ED4C-A2A6-B4558CF9E9D3}"/>
    <dgm:cxn modelId="{3E248878-1E2D-724B-903F-D0ECE701A46C}" type="presOf" srcId="{AFE6AACA-6616-354E-A18A-02288915AB86}" destId="{6ADD9FCA-1ACD-D34B-B5C8-B82F818C069C}" srcOrd="0" destOrd="0" presId="urn:microsoft.com/office/officeart/2005/8/layout/matrix1"/>
    <dgm:cxn modelId="{5E63E7BD-1EBB-ED41-AE85-D5E886C48EBC}" srcId="{AFE6AACA-6616-354E-A18A-02288915AB86}" destId="{F32FF61E-6E5D-2C44-95C6-DCB48DC67DD4}" srcOrd="2" destOrd="0" parTransId="{9E8C29E7-D396-7043-940F-9E25D21BEE49}" sibTransId="{267001B7-10C6-0F44-89F2-F6A6243220DA}"/>
    <dgm:cxn modelId="{58436813-2ED5-8A41-A333-79E4549C3778}" type="presOf" srcId="{A2F44B87-C302-7446-8F3B-3626B3ACE423}" destId="{67956EF9-29ED-E448-82EB-696F1D1053F6}" srcOrd="0" destOrd="0" presId="urn:microsoft.com/office/officeart/2005/8/layout/matrix1"/>
    <dgm:cxn modelId="{A1B22671-5552-C64A-8654-945F38F8759E}" srcId="{AFE6AACA-6616-354E-A18A-02288915AB86}" destId="{37E6AEC7-E8E3-9C4D-B689-EDABB4A14105}" srcOrd="3" destOrd="0" parTransId="{35F3B8D6-EE1C-A940-8AD7-1F677D77F4C3}" sibTransId="{5A8851ED-2BF8-8843-BFA5-212825380441}"/>
    <dgm:cxn modelId="{780F7223-A37C-FD49-9DD7-0B9A2CA061F2}" type="presOf" srcId="{F32FF61E-6E5D-2C44-95C6-DCB48DC67DD4}" destId="{3A868DEC-85C3-C245-A9A3-05FDC0B4BBD8}" srcOrd="1" destOrd="0" presId="urn:microsoft.com/office/officeart/2005/8/layout/matrix1"/>
    <dgm:cxn modelId="{B481F43E-261D-804B-8B0B-DEEC86C10C1D}" type="presOf" srcId="{F32FF61E-6E5D-2C44-95C6-DCB48DC67DD4}" destId="{EC4965B6-DBB4-F641-B259-AF895DD73022}" srcOrd="0" destOrd="0" presId="urn:microsoft.com/office/officeart/2005/8/layout/matrix1"/>
    <dgm:cxn modelId="{8D461309-F9F8-154D-892A-1CF0E8F22E92}" type="presOf" srcId="{37E6AEC7-E8E3-9C4D-B689-EDABB4A14105}" destId="{61488CCD-788E-EA43-ADCC-08A02E6110BD}" srcOrd="0" destOrd="0" presId="urn:microsoft.com/office/officeart/2005/8/layout/matrix1"/>
    <dgm:cxn modelId="{828EED7B-3209-BA4B-AE12-C9F93C47B6EC}" type="presOf" srcId="{2BBFDBAE-93C1-DA41-8591-F78676F17B21}" destId="{0ED44EEF-C9B8-2448-AB79-BD2EAA206E5A}" srcOrd="0" destOrd="0" presId="urn:microsoft.com/office/officeart/2005/8/layout/matrix1"/>
    <dgm:cxn modelId="{BED1B055-F1DA-7D45-B75C-B5D5DA124A9B}" type="presOf" srcId="{02AA1936-9D5C-DF41-9F27-B8A974BB3164}" destId="{72D94AD5-C375-D247-96C1-426630C1D4F4}" srcOrd="1" destOrd="0" presId="urn:microsoft.com/office/officeart/2005/8/layout/matrix1"/>
    <dgm:cxn modelId="{D99798B9-4792-174E-B778-B9A57EEDC6D8}" type="presOf" srcId="{2BBFDBAE-93C1-DA41-8591-F78676F17B21}" destId="{89E16323-1DB0-074D-8540-3A2691E42D91}" srcOrd="1" destOrd="0" presId="urn:microsoft.com/office/officeart/2005/8/layout/matrix1"/>
    <dgm:cxn modelId="{0202EA56-FAAA-0F43-A8C8-3604177843D1}" srcId="{AFE6AACA-6616-354E-A18A-02288915AB86}" destId="{2BBFDBAE-93C1-DA41-8591-F78676F17B21}" srcOrd="0" destOrd="0" parTransId="{A5E07826-4765-5541-B9FE-C4B955DE903E}" sibTransId="{ABC3E37F-1AD7-5A49-A003-0DDA4532169F}"/>
    <dgm:cxn modelId="{117038E0-684C-A847-B05B-1B68120D5866}" type="presParOf" srcId="{67956EF9-29ED-E448-82EB-696F1D1053F6}" destId="{11FA7367-6041-CE4D-B8CD-179728A25A29}" srcOrd="0" destOrd="0" presId="urn:microsoft.com/office/officeart/2005/8/layout/matrix1"/>
    <dgm:cxn modelId="{9A61C764-46B3-B643-AC90-74A2BA01EC65}" type="presParOf" srcId="{11FA7367-6041-CE4D-B8CD-179728A25A29}" destId="{0ED44EEF-C9B8-2448-AB79-BD2EAA206E5A}" srcOrd="0" destOrd="0" presId="urn:microsoft.com/office/officeart/2005/8/layout/matrix1"/>
    <dgm:cxn modelId="{F45EDE27-A6C8-7345-9BDA-4D2F75D3AA7C}" type="presParOf" srcId="{11FA7367-6041-CE4D-B8CD-179728A25A29}" destId="{89E16323-1DB0-074D-8540-3A2691E42D91}" srcOrd="1" destOrd="0" presId="urn:microsoft.com/office/officeart/2005/8/layout/matrix1"/>
    <dgm:cxn modelId="{23C3936C-5D76-3A4D-B7D8-36378BC97390}" type="presParOf" srcId="{11FA7367-6041-CE4D-B8CD-179728A25A29}" destId="{CCE87BC3-9644-5545-AE48-C8585EADECA8}" srcOrd="2" destOrd="0" presId="urn:microsoft.com/office/officeart/2005/8/layout/matrix1"/>
    <dgm:cxn modelId="{F75B532E-FD7A-9245-801E-B6EF478E2A02}" type="presParOf" srcId="{11FA7367-6041-CE4D-B8CD-179728A25A29}" destId="{72D94AD5-C375-D247-96C1-426630C1D4F4}" srcOrd="3" destOrd="0" presId="urn:microsoft.com/office/officeart/2005/8/layout/matrix1"/>
    <dgm:cxn modelId="{A6C45A6A-5AE1-A541-B072-147FBA1449D3}" type="presParOf" srcId="{11FA7367-6041-CE4D-B8CD-179728A25A29}" destId="{EC4965B6-DBB4-F641-B259-AF895DD73022}" srcOrd="4" destOrd="0" presId="urn:microsoft.com/office/officeart/2005/8/layout/matrix1"/>
    <dgm:cxn modelId="{72C88E3A-243A-8A49-9DC9-0550183FD19A}" type="presParOf" srcId="{11FA7367-6041-CE4D-B8CD-179728A25A29}" destId="{3A868DEC-85C3-C245-A9A3-05FDC0B4BBD8}" srcOrd="5" destOrd="0" presId="urn:microsoft.com/office/officeart/2005/8/layout/matrix1"/>
    <dgm:cxn modelId="{9BE9B83C-F2B3-0F41-8735-9B293ED81C85}" type="presParOf" srcId="{11FA7367-6041-CE4D-B8CD-179728A25A29}" destId="{61488CCD-788E-EA43-ADCC-08A02E6110BD}" srcOrd="6" destOrd="0" presId="urn:microsoft.com/office/officeart/2005/8/layout/matrix1"/>
    <dgm:cxn modelId="{BD6F823E-C0C5-2D4D-9937-AA5EBC19F829}" type="presParOf" srcId="{11FA7367-6041-CE4D-B8CD-179728A25A29}" destId="{094E4C87-CAAE-684F-BC60-0A3CC2737140}" srcOrd="7" destOrd="0" presId="urn:microsoft.com/office/officeart/2005/8/layout/matrix1"/>
    <dgm:cxn modelId="{8E72839B-421D-9E41-A380-6402E73593F1}" type="presParOf" srcId="{67956EF9-29ED-E448-82EB-696F1D1053F6}" destId="{6ADD9FCA-1ACD-D34B-B5C8-B82F818C069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49F70-56E8-459C-A363-99D69AA27160}">
      <dsp:nvSpPr>
        <dsp:cNvPr id="0" name=""/>
        <dsp:cNvSpPr/>
      </dsp:nvSpPr>
      <dsp:spPr>
        <a:xfrm rot="16200000">
          <a:off x="159" y="991692"/>
          <a:ext cx="1827438" cy="1827438"/>
        </a:xfrm>
        <a:prstGeom prst="upArrow">
          <a:avLst>
            <a:gd name="adj1" fmla="val 50000"/>
            <a:gd name="adj2" fmla="val 35000"/>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altLang="zh-CN" sz="2200" kern="1200" dirty="0" smtClean="0"/>
            <a:t>Irony</a:t>
          </a:r>
          <a:endParaRPr lang="en-US" altLang="zh-CN" sz="2200" kern="1200" dirty="0"/>
        </a:p>
      </dsp:txBody>
      <dsp:txXfrm rot="5400000">
        <a:off x="319962" y="1448550"/>
        <a:ext cx="1507636" cy="913719"/>
      </dsp:txXfrm>
    </dsp:sp>
    <dsp:sp modelId="{9843C2ED-869B-4E99-9273-E9645F9AD278}">
      <dsp:nvSpPr>
        <dsp:cNvPr id="0" name=""/>
        <dsp:cNvSpPr/>
      </dsp:nvSpPr>
      <dsp:spPr>
        <a:xfrm rot="5400000">
          <a:off x="2010959" y="991692"/>
          <a:ext cx="1827438" cy="1827438"/>
        </a:xfrm>
        <a:prstGeom prst="upArrow">
          <a:avLst>
            <a:gd name="adj1" fmla="val 50000"/>
            <a:gd name="adj2" fmla="val 35000"/>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altLang="zh-CN" sz="2200" kern="1200" dirty="0" smtClean="0"/>
            <a:t>Common-Sense</a:t>
          </a:r>
          <a:endParaRPr lang="en-US" altLang="zh-CN" sz="2200" kern="1200" dirty="0"/>
        </a:p>
      </dsp:txBody>
      <dsp:txXfrm rot="-5400000">
        <a:off x="2010960" y="1448552"/>
        <a:ext cx="1507636" cy="913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BDEED-A517-4A6B-B077-58327F5A9174}">
      <dsp:nvSpPr>
        <dsp:cNvPr id="0" name=""/>
        <dsp:cNvSpPr/>
      </dsp:nvSpPr>
      <dsp:spPr>
        <a:xfrm>
          <a:off x="1131854" y="0"/>
          <a:ext cx="5466019" cy="2243830"/>
        </a:xfrm>
        <a:prstGeom prst="trapezoid">
          <a:avLst>
            <a:gd name="adj" fmla="val 121801"/>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altLang="zh-CN" sz="3100" kern="1200" dirty="0" smtClean="0"/>
            <a:t>Other Fields of Knowledge (Scientific, Moral, etc.)</a:t>
          </a:r>
          <a:endParaRPr lang="en-US" altLang="zh-CN" sz="3100" kern="1200" dirty="0"/>
        </a:p>
      </dsp:txBody>
      <dsp:txXfrm>
        <a:off x="1131854" y="0"/>
        <a:ext cx="5466019" cy="2243830"/>
      </dsp:txXfrm>
    </dsp:sp>
    <dsp:sp modelId="{44406628-5F1D-4442-8454-3CF9DD231E63}">
      <dsp:nvSpPr>
        <dsp:cNvPr id="0" name=""/>
        <dsp:cNvSpPr/>
      </dsp:nvSpPr>
      <dsp:spPr>
        <a:xfrm>
          <a:off x="0" y="2243830"/>
          <a:ext cx="7729727" cy="929264"/>
        </a:xfrm>
        <a:prstGeom prst="trapezoid">
          <a:avLst>
            <a:gd name="adj" fmla="val 121801"/>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altLang="zh-CN" sz="3100" kern="1200" dirty="0" smtClean="0"/>
            <a:t>Philosophical Theory of Knowledge/Mind</a:t>
          </a:r>
          <a:endParaRPr lang="en-US" altLang="zh-CN" sz="3100" kern="1200" dirty="0"/>
        </a:p>
      </dsp:txBody>
      <dsp:txXfrm>
        <a:off x="1352702" y="2243830"/>
        <a:ext cx="5024323" cy="9292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14601-BB43-4FA7-82D2-79EA9417B1A4}">
      <dsp:nvSpPr>
        <dsp:cNvPr id="0" name=""/>
        <dsp:cNvSpPr/>
      </dsp:nvSpPr>
      <dsp:spPr>
        <a:xfrm>
          <a:off x="1271984" y="1555"/>
          <a:ext cx="2659062" cy="1595437"/>
        </a:xfrm>
        <a:prstGeom prst="rect">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altLang="zh-CN" sz="3100" kern="1200" dirty="0" smtClean="0"/>
            <a:t>Philosophy as a Way of Life</a:t>
          </a:r>
          <a:endParaRPr lang="en-US" altLang="zh-CN" sz="3100" kern="1200" dirty="0"/>
        </a:p>
      </dsp:txBody>
      <dsp:txXfrm>
        <a:off x="1271984" y="1555"/>
        <a:ext cx="2659062" cy="1595437"/>
      </dsp:txXfrm>
    </dsp:sp>
    <dsp:sp modelId="{AA0990CF-40E1-4110-ACFD-45014CDCCEF0}">
      <dsp:nvSpPr>
        <dsp:cNvPr id="0" name=""/>
        <dsp:cNvSpPr/>
      </dsp:nvSpPr>
      <dsp:spPr>
        <a:xfrm>
          <a:off x="4196953" y="1555"/>
          <a:ext cx="2659062" cy="1595437"/>
        </a:xfrm>
        <a:prstGeom prst="rect">
          <a:avLst/>
        </a:prstGeom>
        <a:gradFill rotWithShape="0">
          <a:gsLst>
            <a:gs pos="0">
              <a:schemeClr val="accent2">
                <a:hueOff val="-5175944"/>
                <a:satOff val="22930"/>
                <a:lumOff val="-8432"/>
                <a:alphaOff val="0"/>
                <a:tint val="80000"/>
                <a:satMod val="107000"/>
                <a:lumMod val="103000"/>
              </a:schemeClr>
            </a:gs>
            <a:gs pos="100000">
              <a:schemeClr val="accent2">
                <a:hueOff val="-5175944"/>
                <a:satOff val="22930"/>
                <a:lumOff val="-8432"/>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altLang="zh-CN" sz="3100" kern="1200" dirty="0" smtClean="0"/>
            <a:t>Philosophy as the Foundation of the Sciences</a:t>
          </a:r>
          <a:endParaRPr lang="en-US" altLang="zh-CN" sz="3100" kern="1200" dirty="0"/>
        </a:p>
      </dsp:txBody>
      <dsp:txXfrm>
        <a:off x="4196953" y="1555"/>
        <a:ext cx="2659062" cy="1595437"/>
      </dsp:txXfrm>
    </dsp:sp>
    <dsp:sp modelId="{4F5C669C-738D-47FD-9801-3B6748B8E9EB}">
      <dsp:nvSpPr>
        <dsp:cNvPr id="0" name=""/>
        <dsp:cNvSpPr/>
      </dsp:nvSpPr>
      <dsp:spPr>
        <a:xfrm>
          <a:off x="2734468" y="1862899"/>
          <a:ext cx="2659062" cy="1595437"/>
        </a:xfrm>
        <a:prstGeom prst="rect">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altLang="zh-CN" sz="3100" kern="1200" dirty="0" smtClean="0"/>
            <a:t>Philosophy as Conceptual Analysis</a:t>
          </a:r>
          <a:endParaRPr lang="en-US" altLang="zh-CN" sz="3100" kern="1200" dirty="0"/>
        </a:p>
      </dsp:txBody>
      <dsp:txXfrm>
        <a:off x="2734468" y="1862899"/>
        <a:ext cx="2659062" cy="15954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19C30-0AFD-E64E-9919-BC54A41AABA2}">
      <dsp:nvSpPr>
        <dsp:cNvPr id="0" name=""/>
        <dsp:cNvSpPr/>
      </dsp:nvSpPr>
      <dsp:spPr>
        <a:xfrm>
          <a:off x="0" y="7468"/>
          <a:ext cx="7729728" cy="608400"/>
        </a:xfrm>
        <a:prstGeom prst="roundRect">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Practical Verifiability</a:t>
          </a:r>
          <a:endParaRPr lang="en-US" sz="2600" kern="1200" dirty="0"/>
        </a:p>
      </dsp:txBody>
      <dsp:txXfrm>
        <a:off x="29700" y="37168"/>
        <a:ext cx="7670328" cy="549000"/>
      </dsp:txXfrm>
    </dsp:sp>
    <dsp:sp modelId="{36F0F233-2C1B-164D-8A6F-AF7BD2A388F1}">
      <dsp:nvSpPr>
        <dsp:cNvPr id="0" name=""/>
        <dsp:cNvSpPr/>
      </dsp:nvSpPr>
      <dsp:spPr>
        <a:xfrm>
          <a:off x="0" y="615869"/>
          <a:ext cx="7729728"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1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Propositions of fact that we have the ability to verify in practice.</a:t>
          </a:r>
          <a:endParaRPr lang="en-US" sz="2000" kern="1200" dirty="0"/>
        </a:p>
        <a:p>
          <a:pPr marL="228600" lvl="1" indent="-228600" algn="l" defTabSz="889000">
            <a:lnSpc>
              <a:spcPct val="90000"/>
            </a:lnSpc>
            <a:spcBef>
              <a:spcPct val="0"/>
            </a:spcBef>
            <a:spcAft>
              <a:spcPct val="20000"/>
            </a:spcAft>
            <a:buChar char="••"/>
          </a:pPr>
          <a:r>
            <a:rPr lang="en-US" sz="2000" kern="1200" dirty="0" smtClean="0"/>
            <a:t>Example: </a:t>
          </a:r>
          <a:r>
            <a:rPr lang="en-US" sz="2000" i="1" kern="1200" dirty="0" smtClean="0"/>
            <a:t>CUHKSZ has 4,567 undergraduate students</a:t>
          </a:r>
          <a:r>
            <a:rPr lang="en-US" sz="2000" kern="1200" dirty="0" smtClean="0"/>
            <a:t>.</a:t>
          </a:r>
          <a:endParaRPr lang="en-US" sz="2000" kern="1200" dirty="0"/>
        </a:p>
      </dsp:txBody>
      <dsp:txXfrm>
        <a:off x="0" y="615869"/>
        <a:ext cx="7729728" cy="659295"/>
      </dsp:txXfrm>
    </dsp:sp>
    <dsp:sp modelId="{8E51DD8F-DB69-6747-83D5-B6E0136409B1}">
      <dsp:nvSpPr>
        <dsp:cNvPr id="0" name=""/>
        <dsp:cNvSpPr/>
      </dsp:nvSpPr>
      <dsp:spPr>
        <a:xfrm>
          <a:off x="0" y="1275164"/>
          <a:ext cx="7729728" cy="608400"/>
        </a:xfrm>
        <a:prstGeom prst="roundRect">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Verifiability in Principle</a:t>
          </a:r>
          <a:endParaRPr lang="en-US" sz="2600" kern="1200" dirty="0"/>
        </a:p>
      </dsp:txBody>
      <dsp:txXfrm>
        <a:off x="29700" y="1304864"/>
        <a:ext cx="7670328" cy="549000"/>
      </dsp:txXfrm>
    </dsp:sp>
    <dsp:sp modelId="{29502089-F03A-1644-83D7-61F81E47C633}">
      <dsp:nvSpPr>
        <dsp:cNvPr id="0" name=""/>
        <dsp:cNvSpPr/>
      </dsp:nvSpPr>
      <dsp:spPr>
        <a:xfrm>
          <a:off x="0" y="1883564"/>
          <a:ext cx="7729728" cy="121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1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Propositions of fact that we know what could count as verification, even if we lack the ability to verify them in practice, e.g., technological limitation.</a:t>
          </a:r>
          <a:endParaRPr lang="en-US" sz="2000" kern="1200" dirty="0"/>
        </a:p>
        <a:p>
          <a:pPr marL="228600" lvl="1" indent="-228600" algn="l" defTabSz="889000">
            <a:lnSpc>
              <a:spcPct val="90000"/>
            </a:lnSpc>
            <a:spcBef>
              <a:spcPct val="0"/>
            </a:spcBef>
            <a:spcAft>
              <a:spcPct val="20000"/>
            </a:spcAft>
            <a:buChar char="••"/>
          </a:pPr>
          <a:r>
            <a:rPr lang="en-US" sz="2000" kern="1200" dirty="0" smtClean="0"/>
            <a:t>Example: </a:t>
          </a:r>
          <a:r>
            <a:rPr lang="en-US" sz="2000" i="1" kern="1200" dirty="0" smtClean="0"/>
            <a:t>There is a planet containing water in the galaxy GN-z11.</a:t>
          </a:r>
          <a:endParaRPr lang="en-US" sz="2000" i="1" kern="1200" dirty="0"/>
        </a:p>
      </dsp:txBody>
      <dsp:txXfrm>
        <a:off x="0" y="1883564"/>
        <a:ext cx="7729728" cy="12109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35434-79CA-094F-BAB1-ABC808DE359F}">
      <dsp:nvSpPr>
        <dsp:cNvPr id="0" name=""/>
        <dsp:cNvSpPr/>
      </dsp:nvSpPr>
      <dsp:spPr>
        <a:xfrm>
          <a:off x="0" y="26391"/>
          <a:ext cx="7729728" cy="655200"/>
        </a:xfrm>
        <a:prstGeom prst="roundRect">
          <a:avLst/>
        </a:prstGeom>
        <a:gradFill rotWithShape="0">
          <a:gsLst>
            <a:gs pos="0">
              <a:schemeClr val="accent4">
                <a:hueOff val="0"/>
                <a:satOff val="0"/>
                <a:lumOff val="0"/>
                <a:alphaOff val="0"/>
                <a:tint val="80000"/>
                <a:satMod val="107000"/>
                <a:lumMod val="103000"/>
              </a:schemeClr>
            </a:gs>
            <a:gs pos="100000">
              <a:schemeClr val="accent4">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Strong Verification Principle </a:t>
          </a:r>
          <a:endParaRPr lang="en-US" sz="2800" kern="1200" dirty="0"/>
        </a:p>
      </dsp:txBody>
      <dsp:txXfrm>
        <a:off x="31984" y="58375"/>
        <a:ext cx="7665760" cy="591232"/>
      </dsp:txXfrm>
    </dsp:sp>
    <dsp:sp modelId="{B352C5F8-E6BB-EE4C-8BB2-C9F27A03CC33}">
      <dsp:nvSpPr>
        <dsp:cNvPr id="0" name=""/>
        <dsp:cNvSpPr/>
      </dsp:nvSpPr>
      <dsp:spPr>
        <a:xfrm>
          <a:off x="0" y="681591"/>
          <a:ext cx="7729728"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1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Verification requires conclusive demonstration.</a:t>
          </a:r>
          <a:endParaRPr lang="en-US" sz="2200" kern="1200" dirty="0"/>
        </a:p>
        <a:p>
          <a:pPr marL="228600" lvl="1" indent="-228600" algn="l" defTabSz="977900">
            <a:lnSpc>
              <a:spcPct val="90000"/>
            </a:lnSpc>
            <a:spcBef>
              <a:spcPct val="0"/>
            </a:spcBef>
            <a:spcAft>
              <a:spcPct val="20000"/>
            </a:spcAft>
            <a:buChar char="••"/>
          </a:pPr>
          <a:r>
            <a:rPr lang="en-US" sz="2200" kern="1200" dirty="0" smtClean="0"/>
            <a:t>Problem: this would make general statements or laws non-sense: “all humans are mortal.”</a:t>
          </a:r>
          <a:endParaRPr lang="en-US" sz="2200" kern="1200" dirty="0"/>
        </a:p>
      </dsp:txBody>
      <dsp:txXfrm>
        <a:off x="0" y="681591"/>
        <a:ext cx="7729728" cy="1014300"/>
      </dsp:txXfrm>
    </dsp:sp>
    <dsp:sp modelId="{FC09A9B2-4DB3-8F4B-844F-F153344EB4CB}">
      <dsp:nvSpPr>
        <dsp:cNvPr id="0" name=""/>
        <dsp:cNvSpPr/>
      </dsp:nvSpPr>
      <dsp:spPr>
        <a:xfrm>
          <a:off x="0" y="1695891"/>
          <a:ext cx="7729728" cy="655200"/>
        </a:xfrm>
        <a:prstGeom prst="roundRect">
          <a:avLst/>
        </a:prstGeom>
        <a:gradFill rotWithShape="0">
          <a:gsLst>
            <a:gs pos="0">
              <a:schemeClr val="accent4">
                <a:hueOff val="-1987526"/>
                <a:satOff val="3607"/>
                <a:lumOff val="-12941"/>
                <a:alphaOff val="0"/>
                <a:tint val="80000"/>
                <a:satMod val="107000"/>
                <a:lumMod val="103000"/>
              </a:schemeClr>
            </a:gs>
            <a:gs pos="100000">
              <a:schemeClr val="accent4">
                <a:hueOff val="-1987526"/>
                <a:satOff val="3607"/>
                <a:lumOff val="-12941"/>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Weak Verification Principle </a:t>
          </a:r>
          <a:endParaRPr lang="en-US" sz="2800" kern="1200" dirty="0"/>
        </a:p>
      </dsp:txBody>
      <dsp:txXfrm>
        <a:off x="31984" y="1727875"/>
        <a:ext cx="7665760" cy="591232"/>
      </dsp:txXfrm>
    </dsp:sp>
    <dsp:sp modelId="{EF60B893-23DA-9840-8BB9-5F974BBB4AB5}">
      <dsp:nvSpPr>
        <dsp:cNvPr id="0" name=""/>
        <dsp:cNvSpPr/>
      </dsp:nvSpPr>
      <dsp:spPr>
        <a:xfrm>
          <a:off x="0" y="2351091"/>
          <a:ext cx="7729728"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1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Verification requires that a proposition is probable.</a:t>
          </a:r>
          <a:endParaRPr lang="en-US" sz="2200" kern="1200" dirty="0"/>
        </a:p>
        <a:p>
          <a:pPr marL="228600" lvl="1" indent="-228600" algn="l" defTabSz="977900">
            <a:lnSpc>
              <a:spcPct val="90000"/>
            </a:lnSpc>
            <a:spcBef>
              <a:spcPct val="0"/>
            </a:spcBef>
            <a:spcAft>
              <a:spcPct val="20000"/>
            </a:spcAft>
            <a:buChar char="••"/>
          </a:pPr>
          <a:r>
            <a:rPr lang="en-US" sz="2200" kern="1200" dirty="0" smtClean="0"/>
            <a:t>Ayer adopts this version.</a:t>
          </a:r>
          <a:endParaRPr lang="en-US" sz="2200" kern="1200" dirty="0"/>
        </a:p>
      </dsp:txBody>
      <dsp:txXfrm>
        <a:off x="0" y="2351091"/>
        <a:ext cx="7729728" cy="724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6CA19-51F8-423B-A22E-DB18F1915E52}">
      <dsp:nvSpPr>
        <dsp:cNvPr id="0" name=""/>
        <dsp:cNvSpPr/>
      </dsp:nvSpPr>
      <dsp:spPr>
        <a:xfrm>
          <a:off x="37" y="5628"/>
          <a:ext cx="3612639" cy="633600"/>
        </a:xfrm>
        <a:prstGeom prst="rect">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altLang="zh-CN" sz="2200" b="1" kern="1200" dirty="0" smtClean="0"/>
            <a:t>Analytic</a:t>
          </a:r>
          <a:endParaRPr lang="en-US" altLang="zh-CN" sz="2200" b="1" kern="1200" dirty="0"/>
        </a:p>
      </dsp:txBody>
      <dsp:txXfrm>
        <a:off x="37" y="5628"/>
        <a:ext cx="3612639" cy="633600"/>
      </dsp:txXfrm>
    </dsp:sp>
    <dsp:sp modelId="{C06FB506-EE2D-4667-AF0A-C9E6C63D2024}">
      <dsp:nvSpPr>
        <dsp:cNvPr id="0" name=""/>
        <dsp:cNvSpPr/>
      </dsp:nvSpPr>
      <dsp:spPr>
        <a:xfrm>
          <a:off x="37" y="639228"/>
          <a:ext cx="3612639" cy="2457118"/>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altLang="zh-CN" sz="2200" kern="1200" dirty="0" smtClean="0"/>
            <a:t>The subject X contains the predicate Z.</a:t>
          </a:r>
          <a:endParaRPr lang="en-US" altLang="zh-CN" sz="2200" kern="1200" dirty="0"/>
        </a:p>
        <a:p>
          <a:pPr marL="228600" lvl="1" indent="-228600" algn="l" defTabSz="977900">
            <a:lnSpc>
              <a:spcPct val="90000"/>
            </a:lnSpc>
            <a:spcBef>
              <a:spcPct val="0"/>
            </a:spcBef>
            <a:spcAft>
              <a:spcPct val="15000"/>
            </a:spcAft>
            <a:buChar char="••"/>
          </a:pPr>
          <a:r>
            <a:rPr lang="en-US" altLang="zh-CN" sz="2200" i="1" kern="1200" dirty="0" smtClean="0"/>
            <a:t>Example</a:t>
          </a:r>
          <a:r>
            <a:rPr lang="en-US" altLang="zh-CN" sz="2200" kern="1200" dirty="0" smtClean="0"/>
            <a:t>: “A bachelor is an unmarried, adult male.”</a:t>
          </a:r>
          <a:endParaRPr lang="en-US" altLang="zh-CN" sz="2200" kern="1200" dirty="0"/>
        </a:p>
        <a:p>
          <a:pPr marL="228600" lvl="1" indent="-228600" algn="l" defTabSz="977900">
            <a:lnSpc>
              <a:spcPct val="90000"/>
            </a:lnSpc>
            <a:spcBef>
              <a:spcPct val="0"/>
            </a:spcBef>
            <a:spcAft>
              <a:spcPct val="15000"/>
            </a:spcAft>
            <a:buChar char="••"/>
          </a:pPr>
          <a:r>
            <a:rPr lang="en-US" altLang="zh-CN" sz="2200" kern="1200" dirty="0" smtClean="0"/>
            <a:t>“All bodies are extended”</a:t>
          </a:r>
          <a:endParaRPr lang="en-US" altLang="zh-CN" sz="2200" kern="1200" dirty="0"/>
        </a:p>
      </dsp:txBody>
      <dsp:txXfrm>
        <a:off x="37" y="639228"/>
        <a:ext cx="3612639" cy="2457118"/>
      </dsp:txXfrm>
    </dsp:sp>
    <dsp:sp modelId="{205DDAA2-DC79-4400-8F48-F172FF8D4507}">
      <dsp:nvSpPr>
        <dsp:cNvPr id="0" name=""/>
        <dsp:cNvSpPr/>
      </dsp:nvSpPr>
      <dsp:spPr>
        <a:xfrm>
          <a:off x="4118447" y="5628"/>
          <a:ext cx="3612639" cy="633600"/>
        </a:xfrm>
        <a:prstGeom prst="rect">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w="6350" cap="flat" cmpd="sng" algn="ctr">
          <a:solidFill>
            <a:schemeClr val="accent2">
              <a:hueOff val="-10351888"/>
              <a:satOff val="45859"/>
              <a:lumOff val="-16864"/>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altLang="zh-CN" sz="2200" b="1" kern="1200" dirty="0" smtClean="0"/>
            <a:t>Synthetic</a:t>
          </a:r>
          <a:endParaRPr lang="en-US" altLang="zh-CN" sz="2200" b="1" kern="1200" dirty="0"/>
        </a:p>
      </dsp:txBody>
      <dsp:txXfrm>
        <a:off x="4118447" y="5628"/>
        <a:ext cx="3612639" cy="633600"/>
      </dsp:txXfrm>
    </dsp:sp>
    <dsp:sp modelId="{C892EEB8-DC39-464D-840B-A9EA61888A33}">
      <dsp:nvSpPr>
        <dsp:cNvPr id="0" name=""/>
        <dsp:cNvSpPr/>
      </dsp:nvSpPr>
      <dsp:spPr>
        <a:xfrm>
          <a:off x="4118447" y="639228"/>
          <a:ext cx="3612639" cy="2457118"/>
        </a:xfrm>
        <a:prstGeom prst="rect">
          <a:avLst/>
        </a:prstGeom>
        <a:solidFill>
          <a:schemeClr val="accent2">
            <a:tint val="40000"/>
            <a:alpha val="90000"/>
            <a:hueOff val="-10945986"/>
            <a:satOff val="31321"/>
            <a:lumOff val="-2084"/>
            <a:alphaOff val="0"/>
          </a:schemeClr>
        </a:solidFill>
        <a:ln w="6350" cap="flat" cmpd="sng" algn="ctr">
          <a:solidFill>
            <a:schemeClr val="accent2">
              <a:tint val="40000"/>
              <a:alpha val="90000"/>
              <a:hueOff val="-10945986"/>
              <a:satOff val="31321"/>
              <a:lumOff val="-20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altLang="zh-CN" sz="2200" kern="1200" dirty="0" smtClean="0"/>
            <a:t>The subject X does not contain the predicate Z; the predicate Z adds something to the subject Z.</a:t>
          </a:r>
          <a:endParaRPr lang="en-US" altLang="zh-CN" sz="2200" kern="1200" dirty="0"/>
        </a:p>
        <a:p>
          <a:pPr marL="228600" lvl="1" indent="-228600" algn="l" defTabSz="977900">
            <a:lnSpc>
              <a:spcPct val="90000"/>
            </a:lnSpc>
            <a:spcBef>
              <a:spcPct val="0"/>
            </a:spcBef>
            <a:spcAft>
              <a:spcPct val="15000"/>
            </a:spcAft>
            <a:buChar char="••"/>
          </a:pPr>
          <a:r>
            <a:rPr lang="en-US" altLang="zh-CN" sz="2200" i="1" kern="1200" dirty="0" smtClean="0"/>
            <a:t>Example</a:t>
          </a:r>
          <a:r>
            <a:rPr lang="en-US" altLang="zh-CN" sz="2200" i="0" kern="1200" dirty="0" smtClean="0"/>
            <a:t>: “Dr. Christopher Kluz is a bachelor.”</a:t>
          </a:r>
          <a:endParaRPr lang="en-US" altLang="zh-CN" sz="2200" i="1" kern="1200" dirty="0"/>
        </a:p>
        <a:p>
          <a:pPr marL="228600" lvl="1" indent="-228600" algn="l" defTabSz="977900">
            <a:lnSpc>
              <a:spcPct val="90000"/>
            </a:lnSpc>
            <a:spcBef>
              <a:spcPct val="0"/>
            </a:spcBef>
            <a:spcAft>
              <a:spcPct val="15000"/>
            </a:spcAft>
            <a:buChar char="••"/>
          </a:pPr>
          <a:r>
            <a:rPr lang="en-US" altLang="zh-CN" sz="2200" b="0" i="0" kern="1200" dirty="0" smtClean="0"/>
            <a:t>“This table is metallic”</a:t>
          </a:r>
          <a:endParaRPr lang="en-US" altLang="zh-CN" sz="2200" b="0" i="0" kern="1200" dirty="0"/>
        </a:p>
      </dsp:txBody>
      <dsp:txXfrm>
        <a:off x="4118447" y="639228"/>
        <a:ext cx="3612639" cy="24571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D060B-A21E-4047-A489-D05B3575E562}">
      <dsp:nvSpPr>
        <dsp:cNvPr id="0" name=""/>
        <dsp:cNvSpPr/>
      </dsp:nvSpPr>
      <dsp:spPr>
        <a:xfrm>
          <a:off x="37" y="33091"/>
          <a:ext cx="3612639" cy="777600"/>
        </a:xfrm>
        <a:prstGeom prst="rect">
          <a:avLst/>
        </a:prstGeom>
        <a:gradFill rotWithShape="0">
          <a:gsLst>
            <a:gs pos="0">
              <a:schemeClr val="accent3">
                <a:hueOff val="0"/>
                <a:satOff val="0"/>
                <a:lumOff val="0"/>
                <a:alphaOff val="0"/>
                <a:tint val="80000"/>
                <a:satMod val="107000"/>
                <a:lumMod val="103000"/>
              </a:schemeClr>
            </a:gs>
            <a:gs pos="100000">
              <a:schemeClr val="accent3">
                <a:hueOff val="0"/>
                <a:satOff val="0"/>
                <a:lumOff val="0"/>
                <a:alphaOff val="0"/>
                <a:tint val="82000"/>
                <a:satMod val="109000"/>
                <a:lumMod val="103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altLang="zh-CN" sz="2700" kern="1200" dirty="0" smtClean="0"/>
            <a:t>A Priori</a:t>
          </a:r>
          <a:endParaRPr lang="en-US" altLang="zh-CN" sz="2700" kern="1200" dirty="0"/>
        </a:p>
      </dsp:txBody>
      <dsp:txXfrm>
        <a:off x="37" y="33091"/>
        <a:ext cx="3612639" cy="777600"/>
      </dsp:txXfrm>
    </dsp:sp>
    <dsp:sp modelId="{54E4BEBC-0E1B-4AEC-B6CD-BCCE5CCF41EB}">
      <dsp:nvSpPr>
        <dsp:cNvPr id="0" name=""/>
        <dsp:cNvSpPr/>
      </dsp:nvSpPr>
      <dsp:spPr>
        <a:xfrm>
          <a:off x="37" y="810691"/>
          <a:ext cx="3612639" cy="2258191"/>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altLang="zh-CN" sz="2700" i="1" kern="1200" dirty="0" smtClean="0"/>
            <a:t>A priori </a:t>
          </a:r>
          <a:r>
            <a:rPr lang="en-US" altLang="zh-CN" sz="2700" kern="1200" dirty="0" smtClean="0"/>
            <a:t>judgments are not justified by appeal to experience.</a:t>
          </a:r>
          <a:endParaRPr lang="en-US" altLang="zh-CN" sz="2700" kern="1200" dirty="0"/>
        </a:p>
        <a:p>
          <a:pPr marL="228600" lvl="1" indent="-228600" algn="l" defTabSz="1200150">
            <a:lnSpc>
              <a:spcPct val="90000"/>
            </a:lnSpc>
            <a:spcBef>
              <a:spcPct val="0"/>
            </a:spcBef>
            <a:spcAft>
              <a:spcPct val="15000"/>
            </a:spcAft>
            <a:buChar char="••"/>
          </a:pPr>
          <a:r>
            <a:rPr lang="en-US" altLang="zh-CN" sz="2700" kern="1200" dirty="0" smtClean="0"/>
            <a:t>Certain &amp; Necessary</a:t>
          </a:r>
          <a:endParaRPr lang="en-US" altLang="zh-CN" sz="2700" kern="1200" dirty="0"/>
        </a:p>
      </dsp:txBody>
      <dsp:txXfrm>
        <a:off x="37" y="810691"/>
        <a:ext cx="3612639" cy="2258191"/>
      </dsp:txXfrm>
    </dsp:sp>
    <dsp:sp modelId="{D6273760-BFD3-442E-95E1-46498C6AEA96}">
      <dsp:nvSpPr>
        <dsp:cNvPr id="0" name=""/>
        <dsp:cNvSpPr/>
      </dsp:nvSpPr>
      <dsp:spPr>
        <a:xfrm>
          <a:off x="4118447" y="33091"/>
          <a:ext cx="3612639" cy="777600"/>
        </a:xfrm>
        <a:prstGeom prst="rect">
          <a:avLst/>
        </a:prstGeom>
        <a:gradFill rotWithShape="0">
          <a:gsLst>
            <a:gs pos="0">
              <a:schemeClr val="accent3">
                <a:hueOff val="3108557"/>
                <a:satOff val="-45988"/>
                <a:lumOff val="8628"/>
                <a:alphaOff val="0"/>
                <a:tint val="80000"/>
                <a:satMod val="107000"/>
                <a:lumMod val="103000"/>
              </a:schemeClr>
            </a:gs>
            <a:gs pos="100000">
              <a:schemeClr val="accent3">
                <a:hueOff val="3108557"/>
                <a:satOff val="-45988"/>
                <a:lumOff val="8628"/>
                <a:alphaOff val="0"/>
                <a:tint val="82000"/>
                <a:satMod val="109000"/>
                <a:lumMod val="103000"/>
              </a:schemeClr>
            </a:gs>
          </a:gsLst>
          <a:lin ang="5400000" scaled="0"/>
        </a:gradFill>
        <a:ln w="6350" cap="flat" cmpd="sng" algn="ctr">
          <a:solidFill>
            <a:schemeClr val="accent3">
              <a:hueOff val="3108557"/>
              <a:satOff val="-45988"/>
              <a:lumOff val="8628"/>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altLang="zh-CN" sz="2700" kern="1200" dirty="0" smtClean="0"/>
            <a:t>A Posteriori</a:t>
          </a:r>
          <a:endParaRPr lang="en-US" altLang="zh-CN" sz="2700" kern="1200" dirty="0"/>
        </a:p>
      </dsp:txBody>
      <dsp:txXfrm>
        <a:off x="4118447" y="33091"/>
        <a:ext cx="3612639" cy="777600"/>
      </dsp:txXfrm>
    </dsp:sp>
    <dsp:sp modelId="{AF5035BD-564B-4E16-8817-2060964C904B}">
      <dsp:nvSpPr>
        <dsp:cNvPr id="0" name=""/>
        <dsp:cNvSpPr/>
      </dsp:nvSpPr>
      <dsp:spPr>
        <a:xfrm>
          <a:off x="4118447" y="810691"/>
          <a:ext cx="3612639" cy="2258191"/>
        </a:xfrm>
        <a:prstGeom prst="rect">
          <a:avLst/>
        </a:prstGeom>
        <a:solidFill>
          <a:schemeClr val="accent3">
            <a:tint val="40000"/>
            <a:alpha val="90000"/>
            <a:hueOff val="3723986"/>
            <a:satOff val="-32440"/>
            <a:lumOff val="18"/>
            <a:alphaOff val="0"/>
          </a:schemeClr>
        </a:solidFill>
        <a:ln w="6350" cap="flat" cmpd="sng" algn="ctr">
          <a:solidFill>
            <a:schemeClr val="accent3">
              <a:tint val="40000"/>
              <a:alpha val="90000"/>
              <a:hueOff val="3723986"/>
              <a:satOff val="-32440"/>
              <a:lumOff val="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altLang="zh-CN" sz="2700" i="1" kern="1200" dirty="0" smtClean="0"/>
            <a:t>A posteriori </a:t>
          </a:r>
          <a:r>
            <a:rPr lang="en-US" altLang="zh-CN" sz="2700" kern="1200" dirty="0" smtClean="0"/>
            <a:t>judgments are justified by appeal to experience.</a:t>
          </a:r>
          <a:endParaRPr lang="en-US" altLang="zh-CN" sz="2700" kern="1200" dirty="0"/>
        </a:p>
        <a:p>
          <a:pPr marL="228600" lvl="1" indent="-228600" algn="l" defTabSz="1200150">
            <a:lnSpc>
              <a:spcPct val="90000"/>
            </a:lnSpc>
            <a:spcBef>
              <a:spcPct val="0"/>
            </a:spcBef>
            <a:spcAft>
              <a:spcPct val="15000"/>
            </a:spcAft>
            <a:buChar char="••"/>
          </a:pPr>
          <a:r>
            <a:rPr lang="en-US" altLang="zh-CN" sz="2700" kern="1200" dirty="0" smtClean="0"/>
            <a:t>Uncertain &amp; Contingent</a:t>
          </a:r>
          <a:endParaRPr lang="en-US" altLang="zh-CN" sz="2700" kern="1200" dirty="0"/>
        </a:p>
      </dsp:txBody>
      <dsp:txXfrm>
        <a:off x="4118447" y="810691"/>
        <a:ext cx="3612639" cy="2258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44EEF-C9B8-2448-AB79-BD2EAA206E5A}">
      <dsp:nvSpPr>
        <dsp:cNvPr id="0" name=""/>
        <dsp:cNvSpPr/>
      </dsp:nvSpPr>
      <dsp:spPr>
        <a:xfrm rot="16200000">
          <a:off x="1156936" y="-1156936"/>
          <a:ext cx="1550991" cy="3864864"/>
        </a:xfrm>
        <a:prstGeom prst="round1Rect">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i="1" kern="1200" dirty="0" smtClean="0"/>
            <a:t>A Priori Analytic</a:t>
          </a:r>
        </a:p>
        <a:p>
          <a:pPr lvl="0" algn="ctr" defTabSz="844550">
            <a:lnSpc>
              <a:spcPct val="90000"/>
            </a:lnSpc>
            <a:spcBef>
              <a:spcPct val="0"/>
            </a:spcBef>
            <a:spcAft>
              <a:spcPct val="35000"/>
            </a:spcAft>
          </a:pPr>
          <a:r>
            <a:rPr lang="en-US" sz="1900" kern="1200" dirty="0" smtClean="0"/>
            <a:t>Tautologies</a:t>
          </a:r>
          <a:endParaRPr lang="en-US" sz="1900" kern="1200" dirty="0"/>
        </a:p>
      </dsp:txBody>
      <dsp:txXfrm rot="5400000">
        <a:off x="0" y="0"/>
        <a:ext cx="3864864" cy="1163243"/>
      </dsp:txXfrm>
    </dsp:sp>
    <dsp:sp modelId="{CCE87BC3-9644-5545-AE48-C8585EADECA8}">
      <dsp:nvSpPr>
        <dsp:cNvPr id="0" name=""/>
        <dsp:cNvSpPr/>
      </dsp:nvSpPr>
      <dsp:spPr>
        <a:xfrm>
          <a:off x="3864864" y="0"/>
          <a:ext cx="3864864" cy="1550991"/>
        </a:xfrm>
        <a:prstGeom prst="round1Rect">
          <a:avLst/>
        </a:prstGeom>
        <a:gradFill rotWithShape="0">
          <a:gsLst>
            <a:gs pos="0">
              <a:schemeClr val="accent2">
                <a:hueOff val="-3450629"/>
                <a:satOff val="15286"/>
                <a:lumOff val="-5621"/>
                <a:alphaOff val="0"/>
                <a:tint val="80000"/>
                <a:satMod val="107000"/>
                <a:lumMod val="103000"/>
              </a:schemeClr>
            </a:gs>
            <a:gs pos="100000">
              <a:schemeClr val="accent2">
                <a:hueOff val="-3450629"/>
                <a:satOff val="15286"/>
                <a:lumOff val="-5621"/>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i="1" kern="1200" dirty="0" smtClean="0"/>
            <a:t>A Priory Synthetic</a:t>
          </a:r>
        </a:p>
        <a:p>
          <a:pPr lvl="0" algn="ctr" defTabSz="844550">
            <a:lnSpc>
              <a:spcPct val="90000"/>
            </a:lnSpc>
            <a:spcBef>
              <a:spcPct val="0"/>
            </a:spcBef>
            <a:spcAft>
              <a:spcPct val="35000"/>
            </a:spcAft>
          </a:pPr>
          <a:r>
            <a:rPr lang="en-US" sz="1900" kern="1200" smtClean="0"/>
            <a:t>Ethical Propositions/Mathematical </a:t>
          </a:r>
          <a:r>
            <a:rPr lang="en-US" sz="1900" kern="1200" dirty="0" smtClean="0"/>
            <a:t>&amp; Logical Propositions</a:t>
          </a:r>
          <a:endParaRPr lang="en-US" sz="1900" kern="1200" dirty="0"/>
        </a:p>
      </dsp:txBody>
      <dsp:txXfrm>
        <a:off x="3864864" y="0"/>
        <a:ext cx="3864864" cy="1163243"/>
      </dsp:txXfrm>
    </dsp:sp>
    <dsp:sp modelId="{EC4965B6-DBB4-F641-B259-AF895DD73022}">
      <dsp:nvSpPr>
        <dsp:cNvPr id="0" name=""/>
        <dsp:cNvSpPr/>
      </dsp:nvSpPr>
      <dsp:spPr>
        <a:xfrm rot="10800000">
          <a:off x="0" y="1550991"/>
          <a:ext cx="3864864" cy="1550991"/>
        </a:xfrm>
        <a:prstGeom prst="round1Rect">
          <a:avLst/>
        </a:prstGeom>
        <a:gradFill rotWithShape="0">
          <a:gsLst>
            <a:gs pos="0">
              <a:schemeClr val="accent2">
                <a:hueOff val="-6901259"/>
                <a:satOff val="30573"/>
                <a:lumOff val="-11243"/>
                <a:alphaOff val="0"/>
                <a:tint val="80000"/>
                <a:satMod val="107000"/>
                <a:lumMod val="103000"/>
              </a:schemeClr>
            </a:gs>
            <a:gs pos="100000">
              <a:schemeClr val="accent2">
                <a:hueOff val="-6901259"/>
                <a:satOff val="30573"/>
                <a:lumOff val="-11243"/>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X</a:t>
          </a:r>
          <a:endParaRPr lang="en-US" sz="1900" kern="1200" dirty="0"/>
        </a:p>
      </dsp:txBody>
      <dsp:txXfrm rot="10800000">
        <a:off x="0" y="1938739"/>
        <a:ext cx="3864864" cy="1163243"/>
      </dsp:txXfrm>
    </dsp:sp>
    <dsp:sp modelId="{61488CCD-788E-EA43-ADCC-08A02E6110BD}">
      <dsp:nvSpPr>
        <dsp:cNvPr id="0" name=""/>
        <dsp:cNvSpPr/>
      </dsp:nvSpPr>
      <dsp:spPr>
        <a:xfrm rot="5400000">
          <a:off x="5021800" y="394055"/>
          <a:ext cx="1550991" cy="3864864"/>
        </a:xfrm>
        <a:prstGeom prst="round1Rect">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i="1" kern="1200" dirty="0" smtClean="0"/>
            <a:t>A Posteriori Synthetic</a:t>
          </a:r>
        </a:p>
        <a:p>
          <a:pPr lvl="0" algn="ctr" defTabSz="844550">
            <a:lnSpc>
              <a:spcPct val="90000"/>
            </a:lnSpc>
            <a:spcBef>
              <a:spcPct val="0"/>
            </a:spcBef>
            <a:spcAft>
              <a:spcPct val="35000"/>
            </a:spcAft>
          </a:pPr>
          <a:r>
            <a:rPr lang="en-US" sz="1900" kern="1200" dirty="0" smtClean="0"/>
            <a:t>Empirical Propositions </a:t>
          </a:r>
          <a:endParaRPr lang="en-US" sz="1900" kern="1200" dirty="0"/>
        </a:p>
      </dsp:txBody>
      <dsp:txXfrm rot="-5400000">
        <a:off x="3864864" y="1938739"/>
        <a:ext cx="3864864" cy="1163243"/>
      </dsp:txXfrm>
    </dsp:sp>
    <dsp:sp modelId="{6ADD9FCA-1ACD-D34B-B5C8-B82F818C069C}">
      <dsp:nvSpPr>
        <dsp:cNvPr id="0" name=""/>
        <dsp:cNvSpPr/>
      </dsp:nvSpPr>
      <dsp:spPr>
        <a:xfrm>
          <a:off x="2705404" y="1163243"/>
          <a:ext cx="2318918" cy="775495"/>
        </a:xfrm>
        <a:prstGeom prst="roundRect">
          <a:avLst/>
        </a:prstGeom>
        <a:gradFill rotWithShape="0">
          <a:gsLst>
            <a:gs pos="0">
              <a:schemeClr val="accent2">
                <a:tint val="40000"/>
                <a:hueOff val="0"/>
                <a:satOff val="0"/>
                <a:lumOff val="0"/>
                <a:alphaOff val="0"/>
                <a:tint val="80000"/>
                <a:satMod val="107000"/>
                <a:lumMod val="103000"/>
              </a:schemeClr>
            </a:gs>
            <a:gs pos="100000">
              <a:schemeClr val="accent2">
                <a:tint val="40000"/>
                <a:hueOff val="0"/>
                <a:satOff val="0"/>
                <a:lumOff val="0"/>
                <a:alphaOff val="0"/>
                <a:tint val="82000"/>
                <a:satMod val="109000"/>
                <a:lumMod val="103000"/>
              </a:schemeClr>
            </a:gs>
          </a:gsLst>
          <a:lin ang="5400000" scaled="0"/>
        </a:gradFill>
        <a:ln w="6350"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Propositions</a:t>
          </a:r>
          <a:endParaRPr lang="en-US" sz="1900" kern="1200" dirty="0"/>
        </a:p>
      </dsp:txBody>
      <dsp:txXfrm>
        <a:off x="2743261" y="1201100"/>
        <a:ext cx="2243204" cy="6997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44EEF-C9B8-2448-AB79-BD2EAA206E5A}">
      <dsp:nvSpPr>
        <dsp:cNvPr id="0" name=""/>
        <dsp:cNvSpPr/>
      </dsp:nvSpPr>
      <dsp:spPr>
        <a:xfrm rot="16200000">
          <a:off x="1156936" y="-1156936"/>
          <a:ext cx="1550991" cy="3864864"/>
        </a:xfrm>
        <a:prstGeom prst="round1Rect">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b="1" i="1" kern="1200" dirty="0" smtClean="0"/>
            <a:t>A Priori Analytic</a:t>
          </a:r>
        </a:p>
        <a:p>
          <a:pPr lvl="0" algn="ctr" defTabSz="1111250">
            <a:lnSpc>
              <a:spcPct val="90000"/>
            </a:lnSpc>
            <a:spcBef>
              <a:spcPct val="0"/>
            </a:spcBef>
            <a:spcAft>
              <a:spcPct val="35000"/>
            </a:spcAft>
          </a:pPr>
          <a:r>
            <a:rPr lang="en-US" sz="2500" kern="1200" dirty="0" smtClean="0"/>
            <a:t>Tautologies</a:t>
          </a:r>
          <a:endParaRPr lang="en-US" sz="2500" kern="1200" dirty="0"/>
        </a:p>
      </dsp:txBody>
      <dsp:txXfrm rot="5400000">
        <a:off x="0" y="0"/>
        <a:ext cx="3864864" cy="1163243"/>
      </dsp:txXfrm>
    </dsp:sp>
    <dsp:sp modelId="{CCE87BC3-9644-5545-AE48-C8585EADECA8}">
      <dsp:nvSpPr>
        <dsp:cNvPr id="0" name=""/>
        <dsp:cNvSpPr/>
      </dsp:nvSpPr>
      <dsp:spPr>
        <a:xfrm>
          <a:off x="3864864" y="0"/>
          <a:ext cx="3864864" cy="1550991"/>
        </a:xfrm>
        <a:prstGeom prst="round1Rect">
          <a:avLst/>
        </a:prstGeom>
        <a:gradFill rotWithShape="0">
          <a:gsLst>
            <a:gs pos="0">
              <a:schemeClr val="accent2">
                <a:hueOff val="-3450629"/>
                <a:satOff val="15286"/>
                <a:lumOff val="-5621"/>
                <a:alphaOff val="0"/>
                <a:tint val="80000"/>
                <a:satMod val="107000"/>
                <a:lumMod val="103000"/>
              </a:schemeClr>
            </a:gs>
            <a:gs pos="100000">
              <a:schemeClr val="accent2">
                <a:hueOff val="-3450629"/>
                <a:satOff val="15286"/>
                <a:lumOff val="-5621"/>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b="0" i="0" kern="1200" dirty="0" smtClean="0"/>
            <a:t>X</a:t>
          </a:r>
        </a:p>
      </dsp:txBody>
      <dsp:txXfrm>
        <a:off x="3864864" y="0"/>
        <a:ext cx="3864864" cy="1163243"/>
      </dsp:txXfrm>
    </dsp:sp>
    <dsp:sp modelId="{EC4965B6-DBB4-F641-B259-AF895DD73022}">
      <dsp:nvSpPr>
        <dsp:cNvPr id="0" name=""/>
        <dsp:cNvSpPr/>
      </dsp:nvSpPr>
      <dsp:spPr>
        <a:xfrm rot="10800000">
          <a:off x="0" y="1550991"/>
          <a:ext cx="3864864" cy="1550991"/>
        </a:xfrm>
        <a:prstGeom prst="round1Rect">
          <a:avLst/>
        </a:prstGeom>
        <a:gradFill rotWithShape="0">
          <a:gsLst>
            <a:gs pos="0">
              <a:schemeClr val="accent2">
                <a:hueOff val="-6901259"/>
                <a:satOff val="30573"/>
                <a:lumOff val="-11243"/>
                <a:alphaOff val="0"/>
                <a:tint val="80000"/>
                <a:satMod val="107000"/>
                <a:lumMod val="103000"/>
              </a:schemeClr>
            </a:gs>
            <a:gs pos="100000">
              <a:schemeClr val="accent2">
                <a:hueOff val="-6901259"/>
                <a:satOff val="30573"/>
                <a:lumOff val="-11243"/>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X</a:t>
          </a:r>
          <a:endParaRPr lang="en-US" sz="2500" kern="1200" dirty="0"/>
        </a:p>
      </dsp:txBody>
      <dsp:txXfrm rot="10800000">
        <a:off x="0" y="1938739"/>
        <a:ext cx="3864864" cy="1163243"/>
      </dsp:txXfrm>
    </dsp:sp>
    <dsp:sp modelId="{61488CCD-788E-EA43-ADCC-08A02E6110BD}">
      <dsp:nvSpPr>
        <dsp:cNvPr id="0" name=""/>
        <dsp:cNvSpPr/>
      </dsp:nvSpPr>
      <dsp:spPr>
        <a:xfrm rot="5400000">
          <a:off x="5021800" y="394055"/>
          <a:ext cx="1550991" cy="3864864"/>
        </a:xfrm>
        <a:prstGeom prst="round1Rect">
          <a:avLst/>
        </a:prstGeom>
        <a:gradFill rotWithShape="0">
          <a:gsLst>
            <a:gs pos="0">
              <a:schemeClr val="accent2">
                <a:hueOff val="-10351888"/>
                <a:satOff val="45859"/>
                <a:lumOff val="-16864"/>
                <a:alphaOff val="0"/>
                <a:tint val="80000"/>
                <a:satMod val="107000"/>
                <a:lumMod val="103000"/>
              </a:schemeClr>
            </a:gs>
            <a:gs pos="100000">
              <a:schemeClr val="accent2">
                <a:hueOff val="-10351888"/>
                <a:satOff val="45859"/>
                <a:lumOff val="-16864"/>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b="1" i="1" kern="1200" dirty="0" smtClean="0"/>
            <a:t>A Posteriori Synthetic</a:t>
          </a:r>
        </a:p>
        <a:p>
          <a:pPr lvl="0" algn="ctr" defTabSz="1111250">
            <a:lnSpc>
              <a:spcPct val="90000"/>
            </a:lnSpc>
            <a:spcBef>
              <a:spcPct val="0"/>
            </a:spcBef>
            <a:spcAft>
              <a:spcPct val="35000"/>
            </a:spcAft>
          </a:pPr>
          <a:r>
            <a:rPr lang="en-US" sz="2500" kern="1200" dirty="0" smtClean="0"/>
            <a:t>Empirical Propositions </a:t>
          </a:r>
          <a:endParaRPr lang="en-US" sz="2500" kern="1200" dirty="0"/>
        </a:p>
      </dsp:txBody>
      <dsp:txXfrm rot="-5400000">
        <a:off x="3864864" y="1938739"/>
        <a:ext cx="3864864" cy="1163243"/>
      </dsp:txXfrm>
    </dsp:sp>
    <dsp:sp modelId="{6ADD9FCA-1ACD-D34B-B5C8-B82F818C069C}">
      <dsp:nvSpPr>
        <dsp:cNvPr id="0" name=""/>
        <dsp:cNvSpPr/>
      </dsp:nvSpPr>
      <dsp:spPr>
        <a:xfrm>
          <a:off x="2705404" y="1163243"/>
          <a:ext cx="2318918" cy="775495"/>
        </a:xfrm>
        <a:prstGeom prst="roundRect">
          <a:avLst/>
        </a:prstGeom>
        <a:gradFill rotWithShape="0">
          <a:gsLst>
            <a:gs pos="0">
              <a:schemeClr val="accent2">
                <a:tint val="40000"/>
                <a:hueOff val="0"/>
                <a:satOff val="0"/>
                <a:lumOff val="0"/>
                <a:alphaOff val="0"/>
                <a:tint val="80000"/>
                <a:satMod val="107000"/>
                <a:lumMod val="103000"/>
              </a:schemeClr>
            </a:gs>
            <a:gs pos="100000">
              <a:schemeClr val="accent2">
                <a:tint val="40000"/>
                <a:hueOff val="0"/>
                <a:satOff val="0"/>
                <a:lumOff val="0"/>
                <a:alphaOff val="0"/>
                <a:tint val="82000"/>
                <a:satMod val="109000"/>
                <a:lumMod val="103000"/>
              </a:schemeClr>
            </a:gs>
          </a:gsLst>
          <a:lin ang="5400000" scaled="0"/>
        </a:gradFill>
        <a:ln w="6350"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Propositions</a:t>
          </a:r>
          <a:endParaRPr lang="en-US" sz="2500" kern="1200" dirty="0"/>
        </a:p>
      </dsp:txBody>
      <dsp:txXfrm>
        <a:off x="2743261" y="1201100"/>
        <a:ext cx="2243204" cy="699781"/>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31FD5-AAD5-4F7F-B4DC-95B70202F2C5}" type="datetimeFigureOut">
              <a:rPr lang="zh-CN" altLang="en-US" smtClean="0"/>
              <a:t>2018/11/14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18ACB-5F64-4FE0-AEF2-50E65ACBD6F8}" type="slidenum">
              <a:rPr lang="zh-CN" altLang="en-US" smtClean="0"/>
              <a:t>‹#›</a:t>
            </a:fld>
            <a:endParaRPr lang="zh-CN" altLang="en-US"/>
          </a:p>
        </p:txBody>
      </p:sp>
    </p:spTree>
    <p:extLst>
      <p:ext uri="{BB962C8B-B14F-4D97-AF65-F5344CB8AC3E}">
        <p14:creationId xmlns:p14="http://schemas.microsoft.com/office/powerpoint/2010/main" val="325307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69781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3767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51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5913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67811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11/14/2018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4863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ltLang="zh-CN" smtClean="0"/>
              <a:t>Click to edit Master title style</a:t>
            </a:r>
            <a:endParaRPr lang="en-US" dirty="0"/>
          </a:p>
        </p:txBody>
      </p:sp>
    </p:spTree>
    <p:extLst>
      <p:ext uri="{BB962C8B-B14F-4D97-AF65-F5344CB8AC3E}">
        <p14:creationId xmlns:p14="http://schemas.microsoft.com/office/powerpoint/2010/main" val="375048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4335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1989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11/14/2018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7730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11/14/2018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9457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11/14/2018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33264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philosophy</a:t>
            </a:r>
            <a:br>
              <a:rPr lang="en-US" dirty="0" smtClean="0"/>
            </a:br>
            <a:r>
              <a:rPr lang="en-US" dirty="0" smtClean="0"/>
              <a:t>Lecture 10</a:t>
            </a:r>
            <a:endParaRPr lang="en-US" dirty="0"/>
          </a:p>
        </p:txBody>
      </p:sp>
      <p:sp>
        <p:nvSpPr>
          <p:cNvPr id="3" name="Subtitle 2"/>
          <p:cNvSpPr>
            <a:spLocks noGrp="1"/>
          </p:cNvSpPr>
          <p:nvPr>
            <p:ph type="subTitle" idx="1"/>
          </p:nvPr>
        </p:nvSpPr>
        <p:spPr>
          <a:xfrm>
            <a:off x="2695194" y="4352544"/>
            <a:ext cx="6801612" cy="1913174"/>
          </a:xfrm>
        </p:spPr>
        <p:txBody>
          <a:bodyPr>
            <a:normAutofit fontScale="92500" lnSpcReduction="10000"/>
          </a:bodyPr>
          <a:lstStyle/>
          <a:p>
            <a:r>
              <a:rPr lang="en-US" dirty="0" smtClean="0"/>
              <a:t>PHI1101</a:t>
            </a:r>
          </a:p>
          <a:p>
            <a:r>
              <a:rPr lang="en-US" dirty="0" smtClean="0"/>
              <a:t>Dr. Lucas Scripter</a:t>
            </a:r>
          </a:p>
          <a:p>
            <a:r>
              <a:rPr lang="en-US" dirty="0" smtClean="0"/>
              <a:t>Lecturer in General Education</a:t>
            </a:r>
          </a:p>
          <a:p>
            <a:r>
              <a:rPr lang="en-US" dirty="0" smtClean="0"/>
              <a:t>School of Humanities and Social Sciences</a:t>
            </a:r>
          </a:p>
          <a:p>
            <a:r>
              <a:rPr lang="en-US" dirty="0" smtClean="0"/>
              <a:t>Chinese University of Hong Kong, Shenzhen</a:t>
            </a:r>
            <a:endParaRPr lang="en-US" dirty="0"/>
          </a:p>
        </p:txBody>
      </p:sp>
    </p:spTree>
    <p:extLst>
      <p:ext uri="{BB962C8B-B14F-4D97-AF65-F5344CB8AC3E}">
        <p14:creationId xmlns:p14="http://schemas.microsoft.com/office/powerpoint/2010/main" val="3219112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Two kinds of philosophy</a:t>
            </a:r>
            <a:endParaRPr lang="zh-CN" altLang="en-US" dirty="0"/>
          </a:p>
        </p:txBody>
      </p:sp>
      <p:sp>
        <p:nvSpPr>
          <p:cNvPr id="3" name="Content Placeholder 2"/>
          <p:cNvSpPr>
            <a:spLocks noGrp="1"/>
          </p:cNvSpPr>
          <p:nvPr>
            <p:ph sz="half" idx="1"/>
          </p:nvPr>
        </p:nvSpPr>
        <p:spPr/>
        <p:txBody>
          <a:bodyPr>
            <a:normAutofit/>
          </a:bodyPr>
          <a:lstStyle/>
          <a:p>
            <a:r>
              <a:rPr lang="en-US" altLang="zh-CN" sz="2400" b="1" i="1" dirty="0" smtClean="0"/>
              <a:t>Systematic Philosophy</a:t>
            </a:r>
          </a:p>
          <a:p>
            <a:pPr lvl="1"/>
            <a:r>
              <a:rPr lang="en-US" altLang="zh-CN" sz="1800" i="1" dirty="0" smtClean="0"/>
              <a:t>Aims to provide a complete account.</a:t>
            </a:r>
            <a:endParaRPr lang="en-US" altLang="zh-CN" sz="1800" dirty="0" smtClean="0"/>
          </a:p>
        </p:txBody>
      </p:sp>
      <p:sp>
        <p:nvSpPr>
          <p:cNvPr id="4" name="Content Placeholder 3"/>
          <p:cNvSpPr>
            <a:spLocks noGrp="1"/>
          </p:cNvSpPr>
          <p:nvPr>
            <p:ph sz="half" idx="2"/>
          </p:nvPr>
        </p:nvSpPr>
        <p:spPr/>
        <p:txBody>
          <a:bodyPr>
            <a:normAutofit/>
          </a:bodyPr>
          <a:lstStyle/>
          <a:p>
            <a:r>
              <a:rPr lang="en-US" altLang="zh-CN" sz="2400" b="1" i="1" dirty="0" smtClean="0"/>
              <a:t>Edifying Philosophy</a:t>
            </a:r>
          </a:p>
          <a:p>
            <a:pPr lvl="1"/>
            <a:r>
              <a:rPr lang="en-US" altLang="zh-CN" sz="1800" i="1" dirty="0" smtClean="0"/>
              <a:t>Rejects ‘closure’ of knowledge; tries to change/revise/re-invent our vocabularies.</a:t>
            </a:r>
          </a:p>
        </p:txBody>
      </p:sp>
      <p:sp>
        <p:nvSpPr>
          <p:cNvPr id="9" name="TextBox 8"/>
          <p:cNvSpPr txBox="1"/>
          <p:nvPr/>
        </p:nvSpPr>
        <p:spPr>
          <a:xfrm>
            <a:off x="5373718" y="6319520"/>
            <a:ext cx="1444563" cy="276999"/>
          </a:xfrm>
          <a:prstGeom prst="rect">
            <a:avLst/>
          </a:prstGeom>
          <a:noFill/>
        </p:spPr>
        <p:txBody>
          <a:bodyPr wrap="none" rtlCol="0">
            <a:spAutoFit/>
          </a:bodyPr>
          <a:lstStyle/>
          <a:p>
            <a:r>
              <a:rPr lang="en-US" altLang="zh-CN" sz="1200" dirty="0" smtClean="0"/>
              <a:t>(See PMN, pp. 365ff)</a:t>
            </a:r>
            <a:endParaRPr lang="zh-CN" altLang="en-US" sz="1200" dirty="0"/>
          </a:p>
        </p:txBody>
      </p:sp>
      <p:pic>
        <p:nvPicPr>
          <p:cNvPr id="6" name="Picture 5" descr="Education PNG Transparent Images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582" y="3875653"/>
            <a:ext cx="3035559" cy="2443867"/>
          </a:xfrm>
          <a:prstGeom prst="rect">
            <a:avLst/>
          </a:prstGeom>
        </p:spPr>
      </p:pic>
      <p:pic>
        <p:nvPicPr>
          <p:cNvPr id="7" name="Picture 6" descr="Los sistemas complejos desayunan tu productivida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863" y="3875653"/>
            <a:ext cx="2443867" cy="2443867"/>
          </a:xfrm>
          <a:prstGeom prst="rect">
            <a:avLst/>
          </a:prstGeom>
        </p:spPr>
      </p:pic>
    </p:spTree>
    <p:extLst>
      <p:ext uri="{BB962C8B-B14F-4D97-AF65-F5344CB8AC3E}">
        <p14:creationId xmlns:p14="http://schemas.microsoft.com/office/powerpoint/2010/main" val="66428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Three ways of conceiving of philosophy</a:t>
            </a:r>
            <a:endParaRPr lang="zh-CN" altLang="en-US" i="1" dirty="0"/>
          </a:p>
        </p:txBody>
      </p:sp>
      <p:graphicFrame>
        <p:nvGraphicFramePr>
          <p:cNvPr id="6" name="Diagram 5"/>
          <p:cNvGraphicFramePr/>
          <p:nvPr>
            <p:extLst/>
          </p:nvPr>
        </p:nvGraphicFramePr>
        <p:xfrm>
          <a:off x="2118498" y="2755557"/>
          <a:ext cx="8128000" cy="3459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File:&lt;strong&gt;Checkmark&lt;/strong&gt; green.svg - Wikimedia Comm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3089" y="5432115"/>
            <a:ext cx="1400946" cy="1215736"/>
          </a:xfrm>
          <a:prstGeom prst="rect">
            <a:avLst/>
          </a:prstGeom>
        </p:spPr>
      </p:pic>
    </p:spTree>
    <p:extLst>
      <p:ext uri="{BB962C8B-B14F-4D97-AF65-F5344CB8AC3E}">
        <p14:creationId xmlns:p14="http://schemas.microsoft.com/office/powerpoint/2010/main" val="77201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Logical positivism</a:t>
            </a:r>
            <a:endParaRPr lang="zh-CN" altLang="en-US" dirty="0"/>
          </a:p>
        </p:txBody>
      </p:sp>
      <p:sp>
        <p:nvSpPr>
          <p:cNvPr id="3" name="Text Placeholder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4445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Major logical positivists</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0399" y="2556432"/>
            <a:ext cx="1470169" cy="2035175"/>
          </a:xfrm>
        </p:spPr>
      </p:pic>
      <p:sp>
        <p:nvSpPr>
          <p:cNvPr id="5" name="TextBox 4"/>
          <p:cNvSpPr txBox="1"/>
          <p:nvPr/>
        </p:nvSpPr>
        <p:spPr>
          <a:xfrm>
            <a:off x="2746048" y="4627622"/>
            <a:ext cx="1507144" cy="646331"/>
          </a:xfrm>
          <a:prstGeom prst="rect">
            <a:avLst/>
          </a:prstGeom>
          <a:noFill/>
        </p:spPr>
        <p:txBody>
          <a:bodyPr wrap="none" rtlCol="0">
            <a:spAutoFit/>
          </a:bodyPr>
          <a:lstStyle/>
          <a:p>
            <a:r>
              <a:rPr lang="en-US" altLang="zh-CN" dirty="0" smtClean="0"/>
              <a:t>Moritz </a:t>
            </a:r>
            <a:r>
              <a:rPr lang="en-US" altLang="zh-CN" dirty="0" err="1" smtClean="0"/>
              <a:t>Schlick</a:t>
            </a:r>
            <a:endParaRPr lang="en-US" altLang="zh-CN" dirty="0" smtClean="0"/>
          </a:p>
          <a:p>
            <a:r>
              <a:rPr lang="en-US" altLang="zh-CN" dirty="0" smtClean="0"/>
              <a:t>(1882-1936)</a:t>
            </a:r>
            <a:endParaRPr lang="zh-CN" altLang="en-US" dirty="0"/>
          </a:p>
        </p:txBody>
      </p:sp>
      <p:pic>
        <p:nvPicPr>
          <p:cNvPr id="6" name="Picture 5" descr="Talk:Rudolf Carnap - Wikipe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892" y="2556431"/>
            <a:ext cx="1596215" cy="2035175"/>
          </a:xfrm>
          <a:prstGeom prst="rect">
            <a:avLst/>
          </a:prstGeom>
        </p:spPr>
      </p:pic>
      <p:sp>
        <p:nvSpPr>
          <p:cNvPr id="7" name="TextBox 6"/>
          <p:cNvSpPr txBox="1"/>
          <p:nvPr/>
        </p:nvSpPr>
        <p:spPr>
          <a:xfrm>
            <a:off x="5328320" y="4627623"/>
            <a:ext cx="1535357" cy="646331"/>
          </a:xfrm>
          <a:prstGeom prst="rect">
            <a:avLst/>
          </a:prstGeom>
          <a:noFill/>
        </p:spPr>
        <p:txBody>
          <a:bodyPr wrap="none" rtlCol="0">
            <a:spAutoFit/>
          </a:bodyPr>
          <a:lstStyle/>
          <a:p>
            <a:r>
              <a:rPr lang="en-US" altLang="zh-CN" dirty="0" smtClean="0"/>
              <a:t>Rudolf </a:t>
            </a:r>
            <a:r>
              <a:rPr lang="en-US" altLang="zh-CN" dirty="0" err="1" smtClean="0"/>
              <a:t>Carnap</a:t>
            </a:r>
            <a:endParaRPr lang="en-US" altLang="zh-CN" dirty="0" smtClean="0"/>
          </a:p>
          <a:p>
            <a:r>
              <a:rPr lang="en-US" altLang="zh-CN" dirty="0" smtClean="0"/>
              <a:t>(1981-1970)</a:t>
            </a:r>
            <a:endParaRPr lang="zh-CN" alt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431" y="2556430"/>
            <a:ext cx="1526381" cy="2035175"/>
          </a:xfrm>
          <a:prstGeom prst="rect">
            <a:avLst/>
          </a:prstGeom>
        </p:spPr>
      </p:pic>
      <p:sp>
        <p:nvSpPr>
          <p:cNvPr id="9" name="TextBox 8"/>
          <p:cNvSpPr txBox="1"/>
          <p:nvPr/>
        </p:nvSpPr>
        <p:spPr>
          <a:xfrm>
            <a:off x="7938805" y="4627623"/>
            <a:ext cx="1827616" cy="646331"/>
          </a:xfrm>
          <a:prstGeom prst="rect">
            <a:avLst/>
          </a:prstGeom>
          <a:noFill/>
        </p:spPr>
        <p:txBody>
          <a:bodyPr wrap="none" rtlCol="0">
            <a:spAutoFit/>
          </a:bodyPr>
          <a:lstStyle/>
          <a:p>
            <a:r>
              <a:rPr lang="en-US" altLang="zh-CN" dirty="0" smtClean="0"/>
              <a:t>Gustav Bergmann</a:t>
            </a:r>
          </a:p>
          <a:p>
            <a:r>
              <a:rPr lang="en-US" altLang="zh-CN" dirty="0" smtClean="0"/>
              <a:t>(1906-1987)</a:t>
            </a:r>
            <a:endParaRPr lang="zh-CN" altLang="en-US" dirty="0"/>
          </a:p>
        </p:txBody>
      </p:sp>
    </p:spTree>
    <p:extLst>
      <p:ext uri="{BB962C8B-B14F-4D97-AF65-F5344CB8AC3E}">
        <p14:creationId xmlns:p14="http://schemas.microsoft.com/office/powerpoint/2010/main" val="192418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 </a:t>
            </a:r>
            <a:r>
              <a:rPr lang="en-US" altLang="zh-CN" dirty="0" smtClean="0"/>
              <a:t>Ayer (1910-1989)</a:t>
            </a:r>
            <a:endParaRPr lang="zh-CN" altLang="en-US" dirty="0"/>
          </a:p>
        </p:txBody>
      </p:sp>
      <p:pic>
        <p:nvPicPr>
          <p:cNvPr id="5" name="Content Placeholder 4" descr="A. J. Ayer - Wikipedia"/>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91570" y="2638425"/>
            <a:ext cx="3051122" cy="3101975"/>
          </a:xfrm>
        </p:spPr>
      </p:pic>
      <p:sp>
        <p:nvSpPr>
          <p:cNvPr id="4" name="Content Placeholder 3"/>
          <p:cNvSpPr>
            <a:spLocks noGrp="1"/>
          </p:cNvSpPr>
          <p:nvPr>
            <p:ph sz="half" idx="2"/>
          </p:nvPr>
        </p:nvSpPr>
        <p:spPr>
          <a:xfrm>
            <a:off x="5659121" y="2638044"/>
            <a:ext cx="4949442" cy="3101982"/>
          </a:xfrm>
        </p:spPr>
        <p:txBody>
          <a:bodyPr/>
          <a:lstStyle/>
          <a:p>
            <a:r>
              <a:rPr lang="en-US" altLang="zh-CN" dirty="0" smtClean="0"/>
              <a:t>Graduate of Eton College and Oxford University</a:t>
            </a:r>
          </a:p>
          <a:p>
            <a:r>
              <a:rPr lang="en-US" altLang="zh-CN" dirty="0" smtClean="0"/>
              <a:t>Visited the Vienna Circle</a:t>
            </a:r>
          </a:p>
          <a:p>
            <a:r>
              <a:rPr lang="en-US" altLang="zh-CN" dirty="0" smtClean="0"/>
              <a:t>Major British exponent of logical positivism</a:t>
            </a:r>
          </a:p>
          <a:p>
            <a:r>
              <a:rPr lang="en-US" altLang="zh-CN" dirty="0" smtClean="0"/>
              <a:t>Major Works:</a:t>
            </a:r>
          </a:p>
          <a:p>
            <a:pPr lvl="1"/>
            <a:r>
              <a:rPr lang="en-US" altLang="zh-CN" i="1" dirty="0" smtClean="0"/>
              <a:t>Language, Truth, and Logic </a:t>
            </a:r>
            <a:r>
              <a:rPr lang="en-US" altLang="zh-CN" dirty="0" smtClean="0"/>
              <a:t>(1936)</a:t>
            </a:r>
          </a:p>
          <a:p>
            <a:pPr lvl="1"/>
            <a:r>
              <a:rPr lang="en-US" altLang="zh-CN" i="1" dirty="0" smtClean="0"/>
              <a:t>The Problem of Knowledge </a:t>
            </a:r>
            <a:r>
              <a:rPr lang="en-US" altLang="zh-CN" dirty="0" smtClean="0"/>
              <a:t>(1956)</a:t>
            </a:r>
            <a:endParaRPr lang="en-US" altLang="zh-CN" i="1" dirty="0" smtClean="0"/>
          </a:p>
          <a:p>
            <a:pPr lvl="1"/>
            <a:endParaRPr lang="zh-CN" altLang="en-US" i="1" dirty="0"/>
          </a:p>
        </p:txBody>
      </p:sp>
    </p:spTree>
    <p:extLst>
      <p:ext uri="{BB962C8B-B14F-4D97-AF65-F5344CB8AC3E}">
        <p14:creationId xmlns:p14="http://schemas.microsoft.com/office/powerpoint/2010/main" val="25498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verification principle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9392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makes an utterance meaningful?</a:t>
            </a:r>
            <a:endParaRPr lang="zh-CN" altLang="en-US" dirty="0"/>
          </a:p>
        </p:txBody>
      </p:sp>
      <p:pic>
        <p:nvPicPr>
          <p:cNvPr id="7" name="Content Placeholder 6" descr="File:Emblem-person-blue.svg - Wikimedia Commons"/>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48929" y="4429760"/>
            <a:ext cx="1798320" cy="1798320"/>
          </a:xfrm>
        </p:spPr>
      </p:pic>
      <p:sp>
        <p:nvSpPr>
          <p:cNvPr id="8" name="Oval Callout 7"/>
          <p:cNvSpPr/>
          <p:nvPr/>
        </p:nvSpPr>
        <p:spPr>
          <a:xfrm>
            <a:off x="3515360" y="2418080"/>
            <a:ext cx="5394960" cy="1920240"/>
          </a:xfrm>
          <a:prstGeom prst="wedgeEllipseCallout">
            <a:avLst>
              <a:gd name="adj1" fmla="val -36087"/>
              <a:gd name="adj2" fmla="val 6937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t>“Colorless green ideas sleep furiously” (Chomsky)</a:t>
            </a:r>
          </a:p>
        </p:txBody>
      </p:sp>
    </p:spTree>
    <p:extLst>
      <p:ext uri="{BB962C8B-B14F-4D97-AF65-F5344CB8AC3E}">
        <p14:creationId xmlns:p14="http://schemas.microsoft.com/office/powerpoint/2010/main" val="27147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verification principle</a:t>
            </a:r>
            <a:endParaRPr lang="zh-CN" altLang="en-US" dirty="0"/>
          </a:p>
        </p:txBody>
      </p:sp>
      <p:sp>
        <p:nvSpPr>
          <p:cNvPr id="3" name="Content Placeholder 2"/>
          <p:cNvSpPr>
            <a:spLocks noGrp="1"/>
          </p:cNvSpPr>
          <p:nvPr>
            <p:ph sz="half" idx="1"/>
          </p:nvPr>
        </p:nvSpPr>
        <p:spPr>
          <a:xfrm>
            <a:off x="6631432" y="2688844"/>
            <a:ext cx="4271771" cy="3101982"/>
          </a:xfrm>
        </p:spPr>
        <p:txBody>
          <a:bodyPr>
            <a:normAutofit fontScale="92500" lnSpcReduction="20000"/>
          </a:bodyPr>
          <a:lstStyle/>
          <a:p>
            <a:r>
              <a:rPr lang="en-US" altLang="zh-CN" dirty="0" smtClean="0"/>
              <a:t>The verification principle offered a criterion of meaningful sentences—it distinguished </a:t>
            </a:r>
            <a:r>
              <a:rPr lang="en-US" altLang="zh-CN" dirty="0" err="1" smtClean="0"/>
              <a:t>sensical</a:t>
            </a:r>
            <a:r>
              <a:rPr lang="en-US" altLang="zh-CN" dirty="0" smtClean="0"/>
              <a:t> utterances from non-sense.</a:t>
            </a:r>
          </a:p>
          <a:p>
            <a:r>
              <a:rPr lang="en-US" altLang="zh-CN" dirty="0" smtClean="0"/>
              <a:t>Ayer used the verification principle to argue that common philosophical sentences were actually disguised nonsense:</a:t>
            </a:r>
          </a:p>
          <a:p>
            <a:pPr lvl="1"/>
            <a:r>
              <a:rPr lang="en-US" altLang="zh-CN" dirty="0" smtClean="0"/>
              <a:t>“we shall maintain that no statement which refers to a ‘reality’ transcending the limits of all possible sense-experience can possibly have any literal significance; from which it must follow that the </a:t>
            </a:r>
            <a:r>
              <a:rPr lang="en-US" altLang="zh-CN" dirty="0" err="1" smtClean="0"/>
              <a:t>labours</a:t>
            </a:r>
            <a:r>
              <a:rPr lang="en-US" altLang="zh-CN" dirty="0" smtClean="0"/>
              <a:t> of those who have striven to describe such a reality have all been devoted to the production of nonsense.” (LTL, p. 34)</a:t>
            </a:r>
            <a:endParaRPr lang="zh-CN" altLang="en-US" dirty="0"/>
          </a:p>
        </p:txBody>
      </p:sp>
      <p:sp>
        <p:nvSpPr>
          <p:cNvPr id="4" name="Content Placeholder 3"/>
          <p:cNvSpPr>
            <a:spLocks noGrp="1"/>
          </p:cNvSpPr>
          <p:nvPr>
            <p:ph sz="half" idx="2"/>
          </p:nvPr>
        </p:nvSpPr>
        <p:spPr>
          <a:xfrm>
            <a:off x="1928875" y="2688844"/>
            <a:ext cx="4702557" cy="3101982"/>
          </a:xfrm>
        </p:spPr>
        <p:txBody>
          <a:bodyPr>
            <a:normAutofit fontScale="92500" lnSpcReduction="20000"/>
          </a:bodyPr>
          <a:lstStyle/>
          <a:p>
            <a:r>
              <a:rPr lang="en-US" altLang="zh-CN" sz="3000" b="1" dirty="0" smtClean="0"/>
              <a:t>The Verification Principle</a:t>
            </a:r>
            <a:r>
              <a:rPr lang="en-US" altLang="zh-CN" sz="3000" b="1" dirty="0" smtClean="0"/>
              <a:t>:</a:t>
            </a:r>
          </a:p>
          <a:p>
            <a:pPr lvl="1"/>
            <a:r>
              <a:rPr lang="en-US" altLang="zh-CN" sz="2600" dirty="0" smtClean="0"/>
              <a:t>A statement is literally meaningful in only two cases:</a:t>
            </a:r>
          </a:p>
          <a:p>
            <a:pPr marL="971550" lvl="2" indent="-514350">
              <a:buFont typeface="+mj-lt"/>
              <a:buAutoNum type="arabicPeriod"/>
            </a:pPr>
            <a:r>
              <a:rPr lang="en-US" altLang="zh-CN" sz="2600" dirty="0" smtClean="0"/>
              <a:t>It is an </a:t>
            </a:r>
            <a:r>
              <a:rPr lang="en-US" altLang="zh-CN" sz="2600" b="1" dirty="0" smtClean="0"/>
              <a:t>analytical</a:t>
            </a:r>
            <a:r>
              <a:rPr lang="en-US" altLang="zh-CN" sz="2600" dirty="0" smtClean="0"/>
              <a:t> statement, i.e., it is true by definition (tautology).</a:t>
            </a:r>
          </a:p>
          <a:p>
            <a:pPr marL="971550" lvl="2" indent="-514350">
              <a:buFont typeface="+mj-lt"/>
              <a:buAutoNum type="arabicPeriod"/>
            </a:pPr>
            <a:r>
              <a:rPr lang="en-US" altLang="zh-CN" sz="2600" dirty="0" smtClean="0"/>
              <a:t>It is </a:t>
            </a:r>
            <a:r>
              <a:rPr lang="en-US" altLang="zh-CN" sz="2600" b="1" dirty="0" smtClean="0"/>
              <a:t>empirically verifiable </a:t>
            </a:r>
            <a:r>
              <a:rPr lang="en-US" altLang="zh-CN" sz="2600" dirty="0" smtClean="0"/>
              <a:t>through sense-experience.</a:t>
            </a:r>
          </a:p>
          <a:p>
            <a:endParaRPr lang="zh-CN" altLang="en-US" dirty="0"/>
          </a:p>
        </p:txBody>
      </p:sp>
    </p:spTree>
    <p:extLst>
      <p:ext uri="{BB962C8B-B14F-4D97-AF65-F5344CB8AC3E}">
        <p14:creationId xmlns:p14="http://schemas.microsoft.com/office/powerpoint/2010/main" val="269731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‘verification’ mean?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0409984"/>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1547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kinds of verification principle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8743370"/>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94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review</a:t>
            </a:r>
            <a:endParaRPr lang="zh-CN" altLang="en-US" dirty="0"/>
          </a:p>
        </p:txBody>
      </p:sp>
      <p:sp>
        <p:nvSpPr>
          <p:cNvPr id="3" name="Text Placeholder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5475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&amp; synthetic judgments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3065816"/>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013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 priori &amp; a posteriori judgments</a:t>
            </a:r>
            <a:endParaRPr lang="zh-CN" alt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6336980"/>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402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 &amp; Russell</a:t>
            </a:r>
            <a:br>
              <a:rPr lang="en-US" dirty="0" smtClean="0"/>
            </a:br>
            <a:r>
              <a:rPr lang="en-US" dirty="0" smtClean="0"/>
              <a:t>Types of Propositions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705763"/>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576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Option 1: Mill’s strategy</a:t>
            </a:r>
            <a:endParaRPr lang="zh-CN" altLang="en-US" dirty="0"/>
          </a:p>
        </p:txBody>
      </p:sp>
      <p:sp>
        <p:nvSpPr>
          <p:cNvPr id="3" name="Content Placeholder 2"/>
          <p:cNvSpPr>
            <a:spLocks noGrp="1"/>
          </p:cNvSpPr>
          <p:nvPr>
            <p:ph sz="half" idx="1"/>
          </p:nvPr>
        </p:nvSpPr>
        <p:spPr>
          <a:xfrm>
            <a:off x="1581912" y="2638044"/>
            <a:ext cx="5042408" cy="3101982"/>
          </a:xfrm>
        </p:spPr>
        <p:txBody>
          <a:bodyPr>
            <a:normAutofit/>
          </a:bodyPr>
          <a:lstStyle/>
          <a:p>
            <a:r>
              <a:rPr lang="en-US" altLang="zh-CN" dirty="0" smtClean="0"/>
              <a:t>J.S. Mill’s treatment of logical and mathematical propositions held them to be “inductive generalizations based on an extremely large number of instances.” (LTL, p. 74)</a:t>
            </a:r>
          </a:p>
          <a:p>
            <a:pPr lvl="1"/>
            <a:r>
              <a:rPr lang="en-US" altLang="zh-CN" dirty="0" smtClean="0"/>
              <a:t>“Experience gave us very good reason to suppose that a ‘truth’ of mathematics or logic was true universally; but we were not possessed of a guarantee. For these ‘truths’ were only empirical hypotheses which had worked particularly well in the past; and, like all empirical hypotheses, they were theoretically fallible.” (LTL, p. 74)</a:t>
            </a:r>
            <a:endParaRPr lang="zh-CN" altLang="en-US" dirty="0"/>
          </a:p>
        </p:txBody>
      </p:sp>
      <p:pic>
        <p:nvPicPr>
          <p:cNvPr id="5" name="Content Placeholder 4" descr="John Stuart Mill - Wikipedi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49399" y="2638425"/>
            <a:ext cx="2049352" cy="3101975"/>
          </a:xfrm>
        </p:spPr>
      </p:pic>
    </p:spTree>
    <p:extLst>
      <p:ext uri="{BB962C8B-B14F-4D97-AF65-F5344CB8AC3E}">
        <p14:creationId xmlns:p14="http://schemas.microsoft.com/office/powerpoint/2010/main" val="308121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Objection to mill’s strategy</a:t>
            </a:r>
            <a:endParaRPr lang="zh-CN" altLang="en-US" dirty="0"/>
          </a:p>
        </p:txBody>
      </p:sp>
      <p:sp>
        <p:nvSpPr>
          <p:cNvPr id="3" name="Content Placeholder 2"/>
          <p:cNvSpPr>
            <a:spLocks noGrp="1"/>
          </p:cNvSpPr>
          <p:nvPr>
            <p:ph sz="half" idx="1"/>
          </p:nvPr>
        </p:nvSpPr>
        <p:spPr>
          <a:xfrm>
            <a:off x="1581912" y="2638044"/>
            <a:ext cx="5641848" cy="3101982"/>
          </a:xfrm>
        </p:spPr>
        <p:txBody>
          <a:bodyPr>
            <a:normAutofit fontScale="92500" lnSpcReduction="20000"/>
          </a:bodyPr>
          <a:lstStyle/>
          <a:p>
            <a:r>
              <a:rPr lang="en-US" altLang="zh-CN" dirty="0" smtClean="0"/>
              <a:t>Ayer claims that Mill is wrong that mathematical and logical propositions are highly probable generalizations know through induction.</a:t>
            </a:r>
          </a:p>
          <a:p>
            <a:r>
              <a:rPr lang="en-US" altLang="zh-CN" dirty="0" smtClean="0"/>
              <a:t>Considerations of how we would refute mathematical or logical propositions reveals that we don’t treat them like inductive generalizations:</a:t>
            </a:r>
          </a:p>
          <a:p>
            <a:pPr lvl="1"/>
            <a:r>
              <a:rPr lang="en-US" altLang="zh-CN" dirty="0" smtClean="0"/>
              <a:t>“Whatever the instance we care to take, we shall always find that the situations in which a logical or mathematical principle might appear to be confuted are accounted for in such a way as to leave the principle </a:t>
            </a:r>
            <a:r>
              <a:rPr lang="en-US" altLang="zh-CN" dirty="0" err="1" smtClean="0"/>
              <a:t>unassailed</a:t>
            </a:r>
            <a:r>
              <a:rPr lang="en-US" altLang="zh-CN" dirty="0" smtClean="0"/>
              <a:t>. And this indicates that Mill was wrong in supposing that a situation could arise which would overthrow a mathematical truth. </a:t>
            </a:r>
            <a:r>
              <a:rPr lang="en-US" altLang="zh-CN" i="1" dirty="0" smtClean="0"/>
              <a:t>The principles of logic and mathematics are true universally simply because we never allow them to be anything else</a:t>
            </a:r>
            <a:r>
              <a:rPr lang="en-US" altLang="zh-CN" dirty="0" smtClean="0"/>
              <a:t>.” (LTL, p. 77, italics mine)</a:t>
            </a:r>
            <a:endParaRPr lang="zh-CN" altLang="en-US" dirty="0"/>
          </a:p>
        </p:txBody>
      </p:sp>
      <p:pic>
        <p:nvPicPr>
          <p:cNvPr id="5" name="Content Placeholder 4" descr="3.4 Trigonometría en el Aul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86598" y="3335719"/>
            <a:ext cx="2262506" cy="1840232"/>
          </a:xfrm>
        </p:spPr>
      </p:pic>
    </p:spTree>
    <p:extLst>
      <p:ext uri="{BB962C8B-B14F-4D97-AF65-F5344CB8AC3E}">
        <p14:creationId xmlns:p14="http://schemas.microsoft.com/office/powerpoint/2010/main" val="1590179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Option 2: </a:t>
            </a:r>
            <a:r>
              <a:rPr lang="en-US" altLang="zh-CN" dirty="0" err="1" smtClean="0"/>
              <a:t>ayer’s</a:t>
            </a:r>
            <a:r>
              <a:rPr lang="en-US" altLang="zh-CN" dirty="0" smtClean="0"/>
              <a:t> strategy</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A.J. Ayer claims that all analytic propositions are a priori—they are true by definition. </a:t>
            </a:r>
          </a:p>
          <a:p>
            <a:r>
              <a:rPr lang="en-US" altLang="zh-CN" dirty="0" smtClean="0"/>
              <a:t>He argues that Kant confuses a </a:t>
            </a:r>
            <a:r>
              <a:rPr lang="en-US" altLang="zh-CN" i="1" dirty="0" smtClean="0"/>
              <a:t>psychological criterion </a:t>
            </a:r>
            <a:r>
              <a:rPr lang="en-US" altLang="zh-CN" dirty="0" smtClean="0"/>
              <a:t>and a </a:t>
            </a:r>
            <a:r>
              <a:rPr lang="en-US" altLang="zh-CN" i="1" dirty="0" smtClean="0"/>
              <a:t>logical criterion </a:t>
            </a:r>
            <a:r>
              <a:rPr lang="en-US" altLang="zh-CN" dirty="0" smtClean="0"/>
              <a:t>for distinguishing analytic judgments.</a:t>
            </a:r>
          </a:p>
          <a:p>
            <a:r>
              <a:rPr lang="en-US" altLang="zh-CN" dirty="0" smtClean="0"/>
              <a:t>Analytic judgments reveal the logical relationships between our linguistic symbols.</a:t>
            </a:r>
          </a:p>
          <a:p>
            <a:pPr lvl="1"/>
            <a:r>
              <a:rPr lang="en-US" altLang="zh-CN" dirty="0" smtClean="0"/>
              <a:t>“the power of logic and mathematics to surprise us depends, like their usefulness, on the limitations of our reason. A being whose intellect was infinitely powerful would take no interest in logic and mathematics. For he would be able to see at a glance everything that his definitions implied, and, accordingly, could never learn anything from logical inference which he was not fully conscious of already. But our intellects are not of this order. It is only a minute proportion of the consequences of our definitions that we are able to detect at a glance.” (LTL, p. 86)</a:t>
            </a:r>
          </a:p>
          <a:p>
            <a:endParaRPr lang="zh-CN" altLang="en-US" dirty="0"/>
          </a:p>
        </p:txBody>
      </p:sp>
    </p:spTree>
    <p:extLst>
      <p:ext uri="{BB962C8B-B14F-4D97-AF65-F5344CB8AC3E}">
        <p14:creationId xmlns:p14="http://schemas.microsoft.com/office/powerpoint/2010/main" val="322380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Ayer on</a:t>
            </a:r>
            <a:br>
              <a:rPr lang="en-US" dirty="0" smtClean="0"/>
            </a:br>
            <a:r>
              <a:rPr lang="en-US" dirty="0" smtClean="0"/>
              <a:t>Types of Propositions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4871934"/>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549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the verification principle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1181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Metaphysics is non-sense</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Using the verification principle, Ayer argues that traditional metaphysical problems are literally non-</a:t>
            </a:r>
            <a:r>
              <a:rPr lang="en-US" dirty="0" err="1" smtClean="0"/>
              <a:t>sensical</a:t>
            </a:r>
            <a:r>
              <a:rPr lang="en-US" dirty="0" smtClean="0"/>
              <a:t> because they involve neither (a) tautologies nor (b) empirically verifiable propositions. </a:t>
            </a:r>
          </a:p>
          <a:p>
            <a:r>
              <a:rPr lang="en-US" dirty="0" smtClean="0"/>
              <a:t>Example: </a:t>
            </a:r>
          </a:p>
          <a:p>
            <a:pPr lvl="1"/>
            <a:r>
              <a:rPr lang="en-US" dirty="0" smtClean="0"/>
              <a:t>“the Absolute enters into, but is itself incapable of, evolution and progress.” (from Bradley’s </a:t>
            </a:r>
            <a:r>
              <a:rPr lang="en-US" i="1" dirty="0" smtClean="0"/>
              <a:t>Appearance and Reality</a:t>
            </a:r>
            <a:r>
              <a:rPr lang="en-US" dirty="0" smtClean="0"/>
              <a:t> quoted in LTL, p. 36)</a:t>
            </a:r>
          </a:p>
          <a:p>
            <a:pPr lvl="1"/>
            <a:r>
              <a:rPr lang="en-US" dirty="0" smtClean="0"/>
              <a:t>Debate </a:t>
            </a:r>
            <a:r>
              <a:rPr lang="en-US" dirty="0" smtClean="0"/>
              <a:t>between realists and idealists.</a:t>
            </a:r>
          </a:p>
          <a:p>
            <a:pPr lvl="1"/>
            <a:r>
              <a:rPr lang="en-US" dirty="0" smtClean="0"/>
              <a:t>Compare with the proposition, “this painting by Goya isn’t real.”</a:t>
            </a:r>
            <a:endParaRPr lang="en-US" dirty="0"/>
          </a:p>
        </p:txBody>
      </p:sp>
      <p:pic>
        <p:nvPicPr>
          <p:cNvPr id="5" name="Content Placeholder 4" descr="File:Fusilamiento en un campo militar por Goya.jpg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69299" y="3106200"/>
            <a:ext cx="3991565" cy="2187159"/>
          </a:xfrm>
        </p:spPr>
      </p:pic>
    </p:spTree>
    <p:extLst>
      <p:ext uri="{BB962C8B-B14F-4D97-AF65-F5344CB8AC3E}">
        <p14:creationId xmlns:p14="http://schemas.microsoft.com/office/powerpoint/2010/main" val="602582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Critique of theology</a:t>
            </a:r>
            <a:endParaRPr lang="zh-CN" altLang="en-US" dirty="0"/>
          </a:p>
        </p:txBody>
      </p:sp>
      <p:sp>
        <p:nvSpPr>
          <p:cNvPr id="3" name="Content Placeholder 2"/>
          <p:cNvSpPr>
            <a:spLocks noGrp="1"/>
          </p:cNvSpPr>
          <p:nvPr>
            <p:ph sz="half" idx="1"/>
          </p:nvPr>
        </p:nvSpPr>
        <p:spPr>
          <a:xfrm>
            <a:off x="1581912" y="2638044"/>
            <a:ext cx="5591048" cy="3101982"/>
          </a:xfrm>
        </p:spPr>
        <p:txBody>
          <a:bodyPr/>
          <a:lstStyle/>
          <a:p>
            <a:r>
              <a:rPr lang="en-US" altLang="zh-CN" dirty="0" smtClean="0"/>
              <a:t>Ayer argues that his verification principle also shows theological discourse to be literally meaningless because it is neither true by definition nor empirically verifiable.</a:t>
            </a:r>
          </a:p>
          <a:p>
            <a:r>
              <a:rPr lang="en-US" altLang="zh-CN" dirty="0" smtClean="0"/>
              <a:t>“if ‘god’ is a metaphysical term, then it cannot be even probable that a god exists. For to say that ‘God exists’ is to make a metaphysical utterance which cannot be either true or false.” (LTL, p. 115)</a:t>
            </a:r>
          </a:p>
        </p:txBody>
      </p:sp>
      <p:pic>
        <p:nvPicPr>
          <p:cNvPr id="5" name="Content Placeholder 4" descr="File:Cima da Conegliano, &lt;strong&gt;God&lt;/strong&gt; the Father.jpg - Wikipedi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07275" y="3360356"/>
            <a:ext cx="2133600" cy="1658112"/>
          </a:xfrm>
        </p:spPr>
      </p:pic>
    </p:spTree>
    <p:extLst>
      <p:ext uri="{BB962C8B-B14F-4D97-AF65-F5344CB8AC3E}">
        <p14:creationId xmlns:p14="http://schemas.microsoft.com/office/powerpoint/2010/main" val="420157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 theories of truth</a:t>
            </a:r>
            <a:endParaRPr lang="zh-CN" altLang="en-US" dirty="0"/>
          </a:p>
        </p:txBody>
      </p:sp>
      <p:pic>
        <p:nvPicPr>
          <p:cNvPr id="5" name="Content Placeholder 4" descr="Clipart - primary copy stencil"/>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82974" y="2655888"/>
            <a:ext cx="2020887" cy="2020887"/>
          </a:xfrm>
        </p:spPr>
      </p:pic>
      <p:pic>
        <p:nvPicPr>
          <p:cNvPr id="6" name="Content Placeholder 5" descr="File:FullMeshNetwork.svg - Wikimedia Commons"/>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42588" y="2655888"/>
            <a:ext cx="2026243" cy="1960880"/>
          </a:xfrm>
        </p:spPr>
      </p:pic>
      <p:pic>
        <p:nvPicPr>
          <p:cNvPr id="7" name="Picture 6" descr="Spanner PNG Transparent Images | PNG Al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7558" y="2655888"/>
            <a:ext cx="1960880" cy="1960880"/>
          </a:xfrm>
          <a:prstGeom prst="rect">
            <a:avLst/>
          </a:prstGeom>
        </p:spPr>
      </p:pic>
      <p:sp>
        <p:nvSpPr>
          <p:cNvPr id="8" name="TextBox 7"/>
          <p:cNvSpPr txBox="1"/>
          <p:nvPr/>
        </p:nvSpPr>
        <p:spPr>
          <a:xfrm>
            <a:off x="2072640" y="4676775"/>
            <a:ext cx="2253141" cy="1015663"/>
          </a:xfrm>
          <a:prstGeom prst="rect">
            <a:avLst/>
          </a:prstGeom>
          <a:noFill/>
        </p:spPr>
        <p:txBody>
          <a:bodyPr wrap="square" rtlCol="0">
            <a:spAutoFit/>
          </a:bodyPr>
          <a:lstStyle/>
          <a:p>
            <a:pPr algn="ctr"/>
            <a:r>
              <a:rPr lang="en-US" altLang="zh-CN" dirty="0" smtClean="0"/>
              <a:t>Correspondence Theory</a:t>
            </a:r>
            <a:endParaRPr lang="en-US" altLang="zh-CN" dirty="0"/>
          </a:p>
          <a:p>
            <a:r>
              <a:rPr lang="en-US" altLang="zh-CN" sz="1200" dirty="0" smtClean="0"/>
              <a:t>A belief is true if and only if</a:t>
            </a:r>
            <a:r>
              <a:rPr lang="zh-CN" altLang="en-US" sz="1200" dirty="0" smtClean="0"/>
              <a:t> </a:t>
            </a:r>
            <a:r>
              <a:rPr lang="en-US" altLang="zh-CN" sz="1200" dirty="0" smtClean="0"/>
              <a:t>it corresponds or agrees to reality</a:t>
            </a:r>
          </a:p>
        </p:txBody>
      </p:sp>
      <p:sp>
        <p:nvSpPr>
          <p:cNvPr id="9" name="TextBox 8"/>
          <p:cNvSpPr txBox="1"/>
          <p:nvPr/>
        </p:nvSpPr>
        <p:spPr>
          <a:xfrm>
            <a:off x="4929138" y="4676669"/>
            <a:ext cx="2253141" cy="1015663"/>
          </a:xfrm>
          <a:prstGeom prst="rect">
            <a:avLst/>
          </a:prstGeom>
          <a:noFill/>
        </p:spPr>
        <p:txBody>
          <a:bodyPr wrap="square" rtlCol="0">
            <a:spAutoFit/>
          </a:bodyPr>
          <a:lstStyle/>
          <a:p>
            <a:pPr algn="ctr"/>
            <a:r>
              <a:rPr lang="en-US" altLang="zh-CN" dirty="0" smtClean="0"/>
              <a:t>Coherence</a:t>
            </a:r>
          </a:p>
          <a:p>
            <a:pPr algn="ctr"/>
            <a:r>
              <a:rPr lang="en-US" altLang="zh-CN" dirty="0" smtClean="0"/>
              <a:t> Theory</a:t>
            </a:r>
            <a:endParaRPr lang="en-US" altLang="zh-CN" dirty="0"/>
          </a:p>
          <a:p>
            <a:r>
              <a:rPr lang="en-US" altLang="zh-CN" sz="1200" dirty="0" smtClean="0"/>
              <a:t>A belief is true if and only if</a:t>
            </a:r>
            <a:r>
              <a:rPr lang="zh-CN" altLang="en-US" sz="1200" dirty="0" smtClean="0"/>
              <a:t> </a:t>
            </a:r>
            <a:r>
              <a:rPr lang="en-US" altLang="zh-CN" sz="1200" dirty="0" smtClean="0"/>
              <a:t>it coheres with one’s other beliefs</a:t>
            </a:r>
          </a:p>
        </p:txBody>
      </p:sp>
      <p:sp>
        <p:nvSpPr>
          <p:cNvPr id="10" name="TextBox 9"/>
          <p:cNvSpPr txBox="1"/>
          <p:nvPr/>
        </p:nvSpPr>
        <p:spPr>
          <a:xfrm>
            <a:off x="7785636" y="4676668"/>
            <a:ext cx="2465804" cy="830997"/>
          </a:xfrm>
          <a:prstGeom prst="rect">
            <a:avLst/>
          </a:prstGeom>
          <a:noFill/>
        </p:spPr>
        <p:txBody>
          <a:bodyPr wrap="square" rtlCol="0">
            <a:spAutoFit/>
          </a:bodyPr>
          <a:lstStyle/>
          <a:p>
            <a:pPr algn="ctr"/>
            <a:r>
              <a:rPr lang="en-US" altLang="zh-CN" dirty="0" smtClean="0"/>
              <a:t>Pragmatic</a:t>
            </a:r>
          </a:p>
          <a:p>
            <a:pPr algn="ctr"/>
            <a:r>
              <a:rPr lang="en-US" altLang="zh-CN" dirty="0" smtClean="0"/>
              <a:t> Theory</a:t>
            </a:r>
            <a:endParaRPr lang="en-US" altLang="zh-CN" dirty="0"/>
          </a:p>
          <a:p>
            <a:r>
              <a:rPr lang="en-US" altLang="zh-CN" sz="1200" dirty="0" smtClean="0"/>
              <a:t>A belief is true if and only if</a:t>
            </a:r>
            <a:r>
              <a:rPr lang="zh-CN" altLang="en-US" sz="1200" dirty="0" smtClean="0"/>
              <a:t> </a:t>
            </a:r>
            <a:r>
              <a:rPr lang="en-US" altLang="zh-CN" sz="1200" dirty="0" smtClean="0"/>
              <a:t>it works.</a:t>
            </a:r>
          </a:p>
        </p:txBody>
      </p:sp>
    </p:spTree>
    <p:extLst>
      <p:ext uri="{BB962C8B-B14F-4D97-AF65-F5344CB8AC3E}">
        <p14:creationId xmlns:p14="http://schemas.microsoft.com/office/powerpoint/2010/main" val="156352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Emotivist</a:t>
            </a:r>
            <a:r>
              <a:rPr lang="en-US" dirty="0" smtClean="0"/>
              <a:t> theory 1</a:t>
            </a:r>
            <a:endParaRPr lang="en-US" dirty="0"/>
          </a:p>
        </p:txBody>
      </p:sp>
      <p:sp>
        <p:nvSpPr>
          <p:cNvPr id="3" name="Content Placeholder 2"/>
          <p:cNvSpPr>
            <a:spLocks noGrp="1"/>
          </p:cNvSpPr>
          <p:nvPr>
            <p:ph sz="half" idx="1"/>
          </p:nvPr>
        </p:nvSpPr>
        <p:spPr>
          <a:xfrm>
            <a:off x="1581912" y="2638044"/>
            <a:ext cx="5377688" cy="3101982"/>
          </a:xfrm>
        </p:spPr>
        <p:txBody>
          <a:bodyPr>
            <a:normAutofit fontScale="92500" lnSpcReduction="10000"/>
          </a:bodyPr>
          <a:lstStyle/>
          <a:p>
            <a:r>
              <a:rPr lang="en-US" dirty="0" smtClean="0"/>
              <a:t>Ayer’s verification principle holds that ethical propositions do not count as literally meaningful. He calls them “pseudo-propositions.”</a:t>
            </a:r>
          </a:p>
          <a:p>
            <a:r>
              <a:rPr lang="en-US" dirty="0" smtClean="0"/>
              <a:t>The function of ethical language is to </a:t>
            </a:r>
            <a:r>
              <a:rPr lang="en-US" i="1" dirty="0" smtClean="0"/>
              <a:t>express approval or disapproval</a:t>
            </a:r>
            <a:r>
              <a:rPr lang="en-US" dirty="0" smtClean="0"/>
              <a:t>; it doesn’t add anything literally meaningful to a sentence.</a:t>
            </a:r>
          </a:p>
          <a:p>
            <a:r>
              <a:rPr lang="en-US" i="1" dirty="0" smtClean="0"/>
              <a:t>Example</a:t>
            </a:r>
            <a:r>
              <a:rPr lang="en-US" dirty="0" smtClean="0"/>
              <a:t>: </a:t>
            </a:r>
          </a:p>
          <a:p>
            <a:pPr marL="228600" lvl="1" indent="0">
              <a:buNone/>
            </a:pPr>
            <a:r>
              <a:rPr lang="en-US" dirty="0" smtClean="0"/>
              <a:t>“You acted </a:t>
            </a:r>
            <a:r>
              <a:rPr lang="en-US" i="1" dirty="0" smtClean="0"/>
              <a:t>wrongly</a:t>
            </a:r>
            <a:r>
              <a:rPr lang="en-US" dirty="0" smtClean="0"/>
              <a:t> in stealing my wallet!”</a:t>
            </a:r>
          </a:p>
          <a:p>
            <a:pPr marL="228600" lvl="1" indent="0">
              <a:buNone/>
            </a:pPr>
            <a:r>
              <a:rPr lang="en-US" dirty="0"/>
              <a:t>	</a:t>
            </a:r>
            <a:r>
              <a:rPr lang="en-US" dirty="0" smtClean="0"/>
              <a:t>=</a:t>
            </a:r>
            <a:endParaRPr lang="en-US" dirty="0" smtClean="0"/>
          </a:p>
          <a:p>
            <a:pPr marL="228600" lvl="1" indent="0">
              <a:buNone/>
            </a:pPr>
            <a:r>
              <a:rPr lang="en-US" dirty="0" smtClean="0"/>
              <a:t>“You stole my wallet” and “boo! I don’t like that”</a:t>
            </a:r>
            <a:endParaRPr lang="en-US" dirty="0"/>
          </a:p>
        </p:txBody>
      </p:sp>
      <p:pic>
        <p:nvPicPr>
          <p:cNvPr id="5" name="Content Placeholder 4" descr="3 Tips For Your First Philosophy Class | Nick Byrd, PhD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9075" y="3246437"/>
            <a:ext cx="3810000" cy="1885950"/>
          </a:xfrm>
        </p:spPr>
      </p:pic>
      <p:sp>
        <p:nvSpPr>
          <p:cNvPr id="7" name="Oval Callout 6"/>
          <p:cNvSpPr/>
          <p:nvPr/>
        </p:nvSpPr>
        <p:spPr>
          <a:xfrm>
            <a:off x="8207057" y="2638044"/>
            <a:ext cx="924560" cy="867156"/>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Boo!</a:t>
            </a:r>
            <a:endParaRPr lang="zh-CN" altLang="en-US" dirty="0"/>
          </a:p>
        </p:txBody>
      </p:sp>
    </p:spTree>
    <p:extLst>
      <p:ext uri="{BB962C8B-B14F-4D97-AF65-F5344CB8AC3E}">
        <p14:creationId xmlns:p14="http://schemas.microsoft.com/office/powerpoint/2010/main" val="1029848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Emotivist</a:t>
            </a:r>
            <a:r>
              <a:rPr lang="en-US" dirty="0" smtClean="0"/>
              <a:t> theory 2</a:t>
            </a:r>
            <a:endParaRPr lang="en-US" dirty="0"/>
          </a:p>
        </p:txBody>
      </p:sp>
      <p:sp>
        <p:nvSpPr>
          <p:cNvPr id="3" name="Content Placeholder 2"/>
          <p:cNvSpPr>
            <a:spLocks noGrp="1"/>
          </p:cNvSpPr>
          <p:nvPr>
            <p:ph sz="half" idx="1"/>
          </p:nvPr>
        </p:nvSpPr>
        <p:spPr>
          <a:xfrm>
            <a:off x="1581912" y="2638044"/>
            <a:ext cx="5509768" cy="3101982"/>
          </a:xfrm>
        </p:spPr>
        <p:txBody>
          <a:bodyPr>
            <a:normAutofit fontScale="92500" lnSpcReduction="10000"/>
          </a:bodyPr>
          <a:lstStyle/>
          <a:p>
            <a:r>
              <a:rPr lang="en-US" dirty="0" smtClean="0"/>
              <a:t>Ayer argues that moral disagreement faces limits: we can argue about facts but not values.</a:t>
            </a:r>
          </a:p>
          <a:p>
            <a:pPr lvl="1"/>
            <a:r>
              <a:rPr lang="en-US" dirty="0" smtClean="0"/>
              <a:t>Many ethical disputes are actually “a question of fact. When someone disagrees with us about the moral value of a certain action or type of action…What we attempt to show is that he is mistaken about the facts of the case. We argue that he has misconceived the agent’s motive: or that he has misguided the effects of the action…But if our opponent happens to hav</a:t>
            </a:r>
            <a:r>
              <a:rPr lang="en-US" dirty="0" smtClean="0"/>
              <a:t>e undergone a different process of moral ‘conditioning’ from ourselves…then we abandon the attempt to convince him by argument…we find that argument is possible on moral questions only if some system of values is presupposed.” (LTL, p. 111)</a:t>
            </a:r>
            <a:endParaRPr lang="en-US" dirty="0" smtClean="0"/>
          </a:p>
          <a:p>
            <a:endParaRPr lang="en-US" dirty="0"/>
          </a:p>
        </p:txBody>
      </p:sp>
      <p:pic>
        <p:nvPicPr>
          <p:cNvPr id="9" name="Content Placeholder 8" descr="Hold a thought, pen it down: Marriage: An Over-rated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96480" y="3396297"/>
            <a:ext cx="2416175" cy="1908778"/>
          </a:xfrm>
        </p:spPr>
      </p:pic>
    </p:spTree>
    <p:extLst>
      <p:ext uri="{BB962C8B-B14F-4D97-AF65-F5344CB8AC3E}">
        <p14:creationId xmlns:p14="http://schemas.microsoft.com/office/powerpoint/2010/main" val="3868429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Emotivist</a:t>
            </a:r>
            <a:r>
              <a:rPr lang="en-US" altLang="zh-CN" dirty="0" smtClean="0"/>
              <a:t> theory 3</a:t>
            </a:r>
            <a:endParaRPr lang="zh-CN" alt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81150" y="2764730"/>
            <a:ext cx="4271963" cy="2849365"/>
          </a:xfrm>
          <a:ln>
            <a:solidFill>
              <a:schemeClr val="tx1"/>
            </a:solidFill>
          </a:ln>
        </p:spPr>
      </p:pic>
      <p:sp>
        <p:nvSpPr>
          <p:cNvPr id="4" name="Content Placeholder 3"/>
          <p:cNvSpPr>
            <a:spLocks noGrp="1"/>
          </p:cNvSpPr>
          <p:nvPr>
            <p:ph sz="half" idx="2"/>
          </p:nvPr>
        </p:nvSpPr>
        <p:spPr>
          <a:xfrm>
            <a:off x="5853113" y="2638044"/>
            <a:ext cx="4755449" cy="3101982"/>
          </a:xfrm>
        </p:spPr>
        <p:txBody>
          <a:bodyPr>
            <a:normAutofit fontScale="92500" lnSpcReduction="10000"/>
          </a:bodyPr>
          <a:lstStyle/>
          <a:p>
            <a:r>
              <a:rPr lang="en-US" altLang="zh-CN" dirty="0" smtClean="0"/>
              <a:t>Ayer argues that the </a:t>
            </a:r>
            <a:r>
              <a:rPr lang="en-US" altLang="zh-CN" dirty="0" err="1" smtClean="0"/>
              <a:t>emotivist</a:t>
            </a:r>
            <a:r>
              <a:rPr lang="en-US" altLang="zh-CN" dirty="0" smtClean="0"/>
              <a:t> theory also applies to aesthetics:</a:t>
            </a:r>
          </a:p>
          <a:p>
            <a:pPr lvl="1"/>
            <a:r>
              <a:rPr lang="en-US" altLang="zh-CN" dirty="0" smtClean="0"/>
              <a:t>“Such aesthetic words as ‘beautiful’ and ‘hideous’ are employed, as ethical words are employed, not to make statements of fact, but simply to express certain feelings and evoke a response.” (LTL, p. 113)</a:t>
            </a:r>
          </a:p>
          <a:p>
            <a:pPr lvl="1"/>
            <a:r>
              <a:rPr lang="en-US" altLang="zh-CN" dirty="0" smtClean="0"/>
              <a:t>“The critic, by calling attention to certain features of the work under review, and expressing his own feelings about them, endeavors to make us share his attitude towards the work as a whole. The only relevant propositions that he formulates are propositions describing the nature of the work. And these are plain records of fact.” (LTL, pp. 113-4)</a:t>
            </a:r>
            <a:endParaRPr lang="zh-CN" altLang="en-US" dirty="0"/>
          </a:p>
        </p:txBody>
      </p:sp>
    </p:spTree>
    <p:extLst>
      <p:ext uri="{BB962C8B-B14F-4D97-AF65-F5344CB8AC3E}">
        <p14:creationId xmlns:p14="http://schemas.microsoft.com/office/powerpoint/2010/main" val="328995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left for philosophy?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1790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 as logical </a:t>
            </a:r>
            <a:r>
              <a:rPr lang="en-US" dirty="0" smtClean="0"/>
              <a:t>analysis 1</a:t>
            </a:r>
            <a:endParaRPr lang="en-US" dirty="0"/>
          </a:p>
        </p:txBody>
      </p:sp>
      <p:sp>
        <p:nvSpPr>
          <p:cNvPr id="3" name="Content Placeholder 2"/>
          <p:cNvSpPr>
            <a:spLocks noGrp="1"/>
          </p:cNvSpPr>
          <p:nvPr>
            <p:ph sz="half" idx="1"/>
          </p:nvPr>
        </p:nvSpPr>
        <p:spPr>
          <a:xfrm>
            <a:off x="2231136" y="2638044"/>
            <a:ext cx="7729728" cy="3101982"/>
          </a:xfrm>
        </p:spPr>
        <p:txBody>
          <a:bodyPr>
            <a:normAutofit fontScale="92500" lnSpcReduction="10000"/>
          </a:bodyPr>
          <a:lstStyle/>
          <a:p>
            <a:r>
              <a:rPr lang="en-US" dirty="0" smtClean="0"/>
              <a:t>Ayer argues that philosophy’s job is to perform linguistic analysis to help us clarify our concepts:</a:t>
            </a:r>
          </a:p>
          <a:p>
            <a:pPr lvl="1"/>
            <a:r>
              <a:rPr lang="en-US" dirty="0" smtClean="0"/>
              <a:t>“For the philosopher, as an analyst, is not directly concerned with the physical properties of things. He is concerned only with the way in which we speak about them.” (LTL, p. 57)</a:t>
            </a:r>
          </a:p>
          <a:p>
            <a:pPr lvl="1"/>
            <a:r>
              <a:rPr lang="en-US" altLang="zh-CN" dirty="0"/>
              <a:t>“the propositions of philosophy are not factual, but linguistic in character—that is, they do not describe the behavior of physical, or even mental, objects; they express definitions, or the formal consequences of definitions. Accordingly, we may say that philosophy is a department of logic.” (LTL, p. 57</a:t>
            </a:r>
            <a:r>
              <a:rPr lang="en-US" altLang="zh-CN" dirty="0" smtClean="0"/>
              <a:t>)</a:t>
            </a:r>
          </a:p>
          <a:p>
            <a:pPr lvl="1"/>
            <a:r>
              <a:rPr lang="en-US" altLang="zh-CN" dirty="0" smtClean="0"/>
              <a:t>“it is important that no one should be deceived…into supposing that the philosopher is engaged on an empirical or metaphysical enquiry. We may speak loosely of him as analyzing the facts, or notions, or even things. But we must make it clear that these are simply ways of saying that he is concerned with the definition of the corresponding words.” (LTL, p. 59)</a:t>
            </a:r>
            <a:endParaRPr lang="zh-CN" altLang="en-US" dirty="0"/>
          </a:p>
          <a:p>
            <a:endParaRPr lang="en-US" dirty="0" smtClean="0"/>
          </a:p>
        </p:txBody>
      </p:sp>
    </p:spTree>
    <p:extLst>
      <p:ext uri="{BB962C8B-B14F-4D97-AF65-F5344CB8AC3E}">
        <p14:creationId xmlns:p14="http://schemas.microsoft.com/office/powerpoint/2010/main" val="1785768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Philosophy as logical analysis 2</a:t>
            </a:r>
            <a:endParaRPr lang="zh-CN" altLang="en-US" dirty="0"/>
          </a:p>
        </p:txBody>
      </p:sp>
      <p:sp>
        <p:nvSpPr>
          <p:cNvPr id="3" name="Content Placeholder 2"/>
          <p:cNvSpPr>
            <a:spLocks noGrp="1"/>
          </p:cNvSpPr>
          <p:nvPr>
            <p:ph sz="half" idx="1"/>
          </p:nvPr>
        </p:nvSpPr>
        <p:spPr>
          <a:xfrm>
            <a:off x="1581912" y="2638044"/>
            <a:ext cx="5154168" cy="3101982"/>
          </a:xfrm>
        </p:spPr>
        <p:txBody>
          <a:bodyPr>
            <a:normAutofit fontScale="85000" lnSpcReduction="20000"/>
          </a:bodyPr>
          <a:lstStyle/>
          <a:p>
            <a:r>
              <a:rPr lang="en-US" altLang="zh-CN" dirty="0" smtClean="0"/>
              <a:t>Ayer thinks that philosophy’s job does not involve making empirical claims or observations—that’s the role of the sciences.</a:t>
            </a:r>
          </a:p>
          <a:p>
            <a:r>
              <a:rPr lang="en-US" altLang="zh-CN" dirty="0" smtClean="0"/>
              <a:t>Philosophy can still help to clarify our language.</a:t>
            </a:r>
          </a:p>
          <a:p>
            <a:r>
              <a:rPr lang="en-US" altLang="zh-CN" i="1" dirty="0" smtClean="0"/>
              <a:t>Example</a:t>
            </a:r>
            <a:r>
              <a:rPr lang="en-US" altLang="zh-CN" dirty="0" smtClean="0"/>
              <a:t>: “a material thing cannot be in two places at once. This looks like an empirical proposition, and is constantly invoked by those who desire to prove that it is possible for an empirical proposition to be certain at all. But a more critical inspection shows that it is not empirical at all, but linguistic. It simply records the fact that, as a result of certain verbal conventions, the propositions that two sense-contents occur in the same visual or tactual sense-field is incompatible with the proposition that they belong to the same material thing.” (LTL, p. 58)</a:t>
            </a:r>
            <a:endParaRPr lang="zh-CN" altLang="en-US" dirty="0"/>
          </a:p>
        </p:txBody>
      </p:sp>
      <p:pic>
        <p:nvPicPr>
          <p:cNvPr id="5" name="Content Placeholder 4" descr="Cardboard box P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19709" y="2638425"/>
            <a:ext cx="2016296" cy="1679575"/>
          </a:xfrm>
        </p:spPr>
      </p:pic>
      <p:pic>
        <p:nvPicPr>
          <p:cNvPr id="7" name="Content Placeholder 4" descr="Cardboard box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749" y="4128075"/>
            <a:ext cx="2016296" cy="1679575"/>
          </a:xfrm>
          <a:prstGeom prst="rect">
            <a:avLst/>
          </a:prstGeom>
        </p:spPr>
      </p:pic>
    </p:spTree>
    <p:extLst>
      <p:ext uri="{BB962C8B-B14F-4D97-AF65-F5344CB8AC3E}">
        <p14:creationId xmlns:p14="http://schemas.microsoft.com/office/powerpoint/2010/main" val="3764665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bibliography</a:t>
            </a:r>
            <a:endParaRPr lang="zh-CN" altLang="en-US" dirty="0"/>
          </a:p>
        </p:txBody>
      </p:sp>
      <p:sp>
        <p:nvSpPr>
          <p:cNvPr id="3" name="Content Placeholder 2"/>
          <p:cNvSpPr>
            <a:spLocks noGrp="1"/>
          </p:cNvSpPr>
          <p:nvPr>
            <p:ph idx="1"/>
          </p:nvPr>
        </p:nvSpPr>
        <p:spPr/>
        <p:txBody>
          <a:bodyPr/>
          <a:lstStyle/>
          <a:p>
            <a:r>
              <a:rPr lang="en-US" altLang="zh-CN" dirty="0" smtClean="0"/>
              <a:t>Ayer, A.J. ((1952/1936), </a:t>
            </a:r>
            <a:r>
              <a:rPr lang="en-US" altLang="zh-CN" i="1" dirty="0" smtClean="0"/>
              <a:t>Language, Truth, and Logic</a:t>
            </a:r>
            <a:r>
              <a:rPr lang="en-US" altLang="zh-CN" dirty="0" smtClean="0"/>
              <a:t>. </a:t>
            </a:r>
            <a:r>
              <a:rPr lang="en-US" altLang="zh-CN" smtClean="0"/>
              <a:t>Dover.</a:t>
            </a:r>
            <a:endParaRPr lang="zh-CN" altLang="en-US" dirty="0"/>
          </a:p>
        </p:txBody>
      </p:sp>
    </p:spTree>
    <p:extLst>
      <p:ext uri="{BB962C8B-B14F-4D97-AF65-F5344CB8AC3E}">
        <p14:creationId xmlns:p14="http://schemas.microsoft.com/office/powerpoint/2010/main" val="370875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Rejecting the ‘mirror or nature’</a:t>
            </a:r>
            <a:endParaRPr lang="zh-CN" altLang="en-US" dirty="0"/>
          </a:p>
        </p:txBody>
      </p:sp>
      <p:pic>
        <p:nvPicPr>
          <p:cNvPr id="10" name="Content Placeholder 9" descr="The Power of Socio-Cultural Programming | Voices from the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23088" y="2638425"/>
            <a:ext cx="3101975" cy="3101975"/>
          </a:xfrm>
        </p:spPr>
      </p:pic>
      <p:pic>
        <p:nvPicPr>
          <p:cNvPr id="9" name="Content Placeholder 6" descr="Mirror PNG"/>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49148" y="2638425"/>
            <a:ext cx="4135966" cy="3101975"/>
          </a:xfrm>
        </p:spPr>
      </p:pic>
      <p:sp>
        <p:nvSpPr>
          <p:cNvPr id="11" name="Right Arrow 10"/>
          <p:cNvSpPr/>
          <p:nvPr/>
        </p:nvSpPr>
        <p:spPr>
          <a:xfrm>
            <a:off x="5546124" y="3793524"/>
            <a:ext cx="1099751" cy="4942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2460921" y="5902247"/>
            <a:ext cx="2512419" cy="646331"/>
          </a:xfrm>
          <a:prstGeom prst="rect">
            <a:avLst/>
          </a:prstGeom>
          <a:noFill/>
        </p:spPr>
        <p:txBody>
          <a:bodyPr wrap="none" rtlCol="0">
            <a:spAutoFit/>
          </a:bodyPr>
          <a:lstStyle/>
          <a:p>
            <a:pPr algn="ctr"/>
            <a:r>
              <a:rPr lang="en-US" altLang="zh-CN" dirty="0" smtClean="0"/>
              <a:t>Justification as mirroring </a:t>
            </a:r>
          </a:p>
          <a:p>
            <a:pPr algn="ctr"/>
            <a:r>
              <a:rPr lang="en-US" altLang="zh-CN" dirty="0"/>
              <a:t>t</a:t>
            </a:r>
            <a:r>
              <a:rPr lang="en-US" altLang="zh-CN" dirty="0" smtClean="0"/>
              <a:t>he </a:t>
            </a:r>
            <a:r>
              <a:rPr lang="en-US" altLang="zh-CN" dirty="0"/>
              <a:t>w</a:t>
            </a:r>
            <a:r>
              <a:rPr lang="en-US" altLang="zh-CN" dirty="0" smtClean="0"/>
              <a:t>orld</a:t>
            </a:r>
          </a:p>
        </p:txBody>
      </p:sp>
      <p:sp>
        <p:nvSpPr>
          <p:cNvPr id="13" name="TextBox 12"/>
          <p:cNvSpPr txBox="1"/>
          <p:nvPr/>
        </p:nvSpPr>
        <p:spPr>
          <a:xfrm>
            <a:off x="7644264" y="5902246"/>
            <a:ext cx="1659620" cy="646331"/>
          </a:xfrm>
          <a:prstGeom prst="rect">
            <a:avLst/>
          </a:prstGeom>
          <a:noFill/>
        </p:spPr>
        <p:txBody>
          <a:bodyPr wrap="none" rtlCol="0">
            <a:spAutoFit/>
          </a:bodyPr>
          <a:lstStyle/>
          <a:p>
            <a:pPr algn="ctr"/>
            <a:r>
              <a:rPr lang="en-US" altLang="zh-CN" dirty="0" smtClean="0"/>
              <a:t>Justification as a</a:t>
            </a:r>
          </a:p>
          <a:p>
            <a:pPr algn="ctr"/>
            <a:r>
              <a:rPr lang="en-US" altLang="zh-CN" dirty="0" smtClean="0"/>
              <a:t>social </a:t>
            </a:r>
            <a:r>
              <a:rPr lang="en-US" altLang="zh-CN" dirty="0"/>
              <a:t>p</a:t>
            </a:r>
            <a:r>
              <a:rPr lang="en-US" altLang="zh-CN" dirty="0" smtClean="0"/>
              <a:t>ractice</a:t>
            </a:r>
          </a:p>
        </p:txBody>
      </p:sp>
    </p:spTree>
    <p:extLst>
      <p:ext uri="{BB962C8B-B14F-4D97-AF65-F5344CB8AC3E}">
        <p14:creationId xmlns:p14="http://schemas.microsoft.com/office/powerpoint/2010/main" val="281608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Two interpretations of ‘objectivity’</a:t>
            </a:r>
            <a:endParaRPr lang="zh-CN" altLang="en-US" dirty="0"/>
          </a:p>
        </p:txBody>
      </p:sp>
      <p:sp>
        <p:nvSpPr>
          <p:cNvPr id="3" name="Content Placeholder 2"/>
          <p:cNvSpPr>
            <a:spLocks noGrp="1"/>
          </p:cNvSpPr>
          <p:nvPr>
            <p:ph sz="half" idx="1"/>
          </p:nvPr>
        </p:nvSpPr>
        <p:spPr/>
        <p:txBody>
          <a:bodyPr/>
          <a:lstStyle/>
          <a:p>
            <a:r>
              <a:rPr lang="en-US" altLang="zh-CN" b="1" i="1" dirty="0" smtClean="0"/>
              <a:t>Objectivity</a:t>
            </a:r>
            <a:r>
              <a:rPr lang="en-US" altLang="zh-CN" b="1" dirty="0" smtClean="0"/>
              <a:t> as Correspondence</a:t>
            </a:r>
          </a:p>
          <a:p>
            <a:pPr lvl="1"/>
            <a:r>
              <a:rPr lang="en-US" altLang="zh-CN" dirty="0" smtClean="0"/>
              <a:t>A belief is objectively true if it correctly maps on to reality or the way things are.</a:t>
            </a:r>
            <a:endParaRPr lang="zh-CN" altLang="en-US" dirty="0"/>
          </a:p>
        </p:txBody>
      </p:sp>
      <p:sp>
        <p:nvSpPr>
          <p:cNvPr id="4" name="Content Placeholder 3"/>
          <p:cNvSpPr>
            <a:spLocks noGrp="1"/>
          </p:cNvSpPr>
          <p:nvPr>
            <p:ph sz="half" idx="2"/>
          </p:nvPr>
        </p:nvSpPr>
        <p:spPr/>
        <p:txBody>
          <a:bodyPr/>
          <a:lstStyle/>
          <a:p>
            <a:r>
              <a:rPr lang="en-US" altLang="zh-CN" b="1" i="1" dirty="0" smtClean="0"/>
              <a:t>Objectivity</a:t>
            </a:r>
            <a:r>
              <a:rPr lang="en-US" altLang="zh-CN" b="1" dirty="0" smtClean="0"/>
              <a:t> as Agreement</a:t>
            </a:r>
          </a:p>
          <a:p>
            <a:pPr lvl="1"/>
            <a:r>
              <a:rPr lang="en-US" altLang="zh-CN" dirty="0" smtClean="0"/>
              <a:t>A belief is objectively true if it is reached by a rationally informed consensus.</a:t>
            </a:r>
          </a:p>
        </p:txBody>
      </p:sp>
      <p:pic>
        <p:nvPicPr>
          <p:cNvPr id="5" name="Picture 4" descr="File:Copy font awesome.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640" y="3820160"/>
            <a:ext cx="2199640" cy="2199640"/>
          </a:xfrm>
          <a:prstGeom prst="rect">
            <a:avLst/>
          </a:prstGeom>
        </p:spPr>
      </p:pic>
      <p:pic>
        <p:nvPicPr>
          <p:cNvPr id="8" name="Picture 7" descr="File:Handshake, by David.sv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11" y="3957955"/>
            <a:ext cx="2914537" cy="1924050"/>
          </a:xfrm>
          <a:prstGeom prst="rect">
            <a:avLst/>
          </a:prstGeom>
        </p:spPr>
      </p:pic>
      <p:sp>
        <p:nvSpPr>
          <p:cNvPr id="9" name="TextBox 8"/>
          <p:cNvSpPr txBox="1"/>
          <p:nvPr/>
        </p:nvSpPr>
        <p:spPr>
          <a:xfrm>
            <a:off x="5373718" y="6319520"/>
            <a:ext cx="1444563" cy="276999"/>
          </a:xfrm>
          <a:prstGeom prst="rect">
            <a:avLst/>
          </a:prstGeom>
          <a:noFill/>
        </p:spPr>
        <p:txBody>
          <a:bodyPr wrap="none" rtlCol="0">
            <a:spAutoFit/>
          </a:bodyPr>
          <a:lstStyle/>
          <a:p>
            <a:r>
              <a:rPr lang="en-US" altLang="zh-CN" sz="1200" dirty="0" smtClean="0"/>
              <a:t>(See PMN, pp. 333ff)</a:t>
            </a:r>
            <a:endParaRPr lang="zh-CN" altLang="en-US" sz="1200" dirty="0"/>
          </a:p>
        </p:txBody>
      </p:sp>
    </p:spTree>
    <p:extLst>
      <p:ext uri="{BB962C8B-B14F-4D97-AF65-F5344CB8AC3E}">
        <p14:creationId xmlns:p14="http://schemas.microsoft.com/office/powerpoint/2010/main" val="365613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Rorty’s</a:t>
            </a:r>
            <a:r>
              <a:rPr lang="en-US" altLang="zh-CN" dirty="0" smtClean="0"/>
              <a:t> </a:t>
            </a:r>
            <a:r>
              <a:rPr lang="en-US" altLang="zh-CN" dirty="0" err="1" smtClean="0"/>
              <a:t>ironism</a:t>
            </a:r>
            <a:endParaRPr lang="zh-CN" alt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80527" y="2308393"/>
            <a:ext cx="1549457" cy="2366443"/>
          </a:xfrm>
          <a:ln>
            <a:solidFill>
              <a:schemeClr val="tx1"/>
            </a:solidFill>
          </a:ln>
        </p:spPr>
      </p:pic>
      <p:graphicFrame>
        <p:nvGraphicFramePr>
          <p:cNvPr id="4" name="Diagram 3"/>
          <p:cNvGraphicFramePr/>
          <p:nvPr>
            <p:extLst>
              <p:ext uri="{D42A27DB-BD31-4B8C-83A1-F6EECF244321}">
                <p14:modId xmlns:p14="http://schemas.microsoft.com/office/powerpoint/2010/main" val="40516737"/>
              </p:ext>
            </p:extLst>
          </p:nvPr>
        </p:nvGraphicFramePr>
        <p:xfrm>
          <a:off x="4176721" y="3501266"/>
          <a:ext cx="3838558" cy="3810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711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Rorty</a:t>
            </a:r>
            <a:r>
              <a:rPr lang="en-US" altLang="zh-CN" dirty="0" smtClean="0"/>
              <a:t> on human solidarity</a:t>
            </a:r>
            <a:endParaRPr lang="zh-CN" altLang="en-US" dirty="0"/>
          </a:p>
        </p:txBody>
      </p:sp>
      <p:pic>
        <p:nvPicPr>
          <p:cNvPr id="7" name="Content Placeholder 6" descr="Rispediti al mittente... La Germania invia in Italia 300 ..."/>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28262" y="3106380"/>
            <a:ext cx="3935475" cy="2459672"/>
          </a:xfrm>
        </p:spPr>
      </p:pic>
      <p:pic>
        <p:nvPicPr>
          <p:cNvPr id="9" name="Picture 8" descr="පොත් ප්‍රදර්ශනය බලන්න යනවාද? උපදෙස් ටිකක් ~ මාධවගේ බ්ලොග්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443" y="5024302"/>
            <a:ext cx="1640728" cy="1083500"/>
          </a:xfrm>
          <a:prstGeom prst="rect">
            <a:avLst/>
          </a:prstGeom>
        </p:spPr>
      </p:pic>
      <p:pic>
        <p:nvPicPr>
          <p:cNvPr id="11" name="Picture 10" descr="Monitor PNG Transparent Images | PNG Al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5722" y="4877966"/>
            <a:ext cx="1106660" cy="1201763"/>
          </a:xfrm>
          <a:prstGeom prst="rect">
            <a:avLst/>
          </a:prstGeom>
        </p:spPr>
      </p:pic>
    </p:spTree>
    <p:extLst>
      <p:ext uri="{BB962C8B-B14F-4D97-AF65-F5344CB8AC3E}">
        <p14:creationId xmlns:p14="http://schemas.microsoft.com/office/powerpoint/2010/main" val="251365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Rorty’s</a:t>
            </a:r>
            <a:r>
              <a:rPr lang="en-US" dirty="0" smtClean="0"/>
              <a:t> public/private distinction</a:t>
            </a:r>
            <a:endParaRPr lang="en-US" dirty="0"/>
          </a:p>
        </p:txBody>
      </p:sp>
      <p:pic>
        <p:nvPicPr>
          <p:cNvPr id="5" name="Content Placeholder 4" descr="The Bear Market Economics Phenomenon: Horrible Things Can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31488" y="2673350"/>
            <a:ext cx="4129024" cy="3103428"/>
          </a:xfrm>
        </p:spPr>
      </p:pic>
    </p:spTree>
    <p:extLst>
      <p:ext uri="{BB962C8B-B14F-4D97-AF65-F5344CB8AC3E}">
        <p14:creationId xmlns:p14="http://schemas.microsoft.com/office/powerpoint/2010/main" val="189609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Challenging </a:t>
            </a:r>
            <a:br>
              <a:rPr lang="en-US" altLang="zh-CN" dirty="0" smtClean="0"/>
            </a:br>
            <a:r>
              <a:rPr lang="en-US" altLang="zh-CN" dirty="0" smtClean="0"/>
              <a:t>Philosophy’s self-image</a:t>
            </a:r>
            <a:endParaRPr lang="zh-CN" alt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38142297"/>
              </p:ext>
            </p:extLst>
          </p:nvPr>
        </p:nvGraphicFramePr>
        <p:xfrm>
          <a:off x="2231137" y="2638425"/>
          <a:ext cx="7729728" cy="3173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7193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2171</TotalTime>
  <Words>1966</Words>
  <Application>Microsoft Office PowerPoint</Application>
  <PresentationFormat>Widescreen</PresentationFormat>
  <Paragraphs>167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等线</vt:lpstr>
      <vt:lpstr>华文中宋</vt:lpstr>
      <vt:lpstr>Arial</vt:lpstr>
      <vt:lpstr>Gill Sans MT</vt:lpstr>
      <vt:lpstr>Parcel</vt:lpstr>
      <vt:lpstr>Introduction to philosophy Lecture 10</vt:lpstr>
      <vt:lpstr>review</vt:lpstr>
      <vt:lpstr>Background: theories of truth</vt:lpstr>
      <vt:lpstr>Rejecting the ‘mirror or nature’</vt:lpstr>
      <vt:lpstr>Two interpretations of ‘objectivity’</vt:lpstr>
      <vt:lpstr>Rorty’s ironism</vt:lpstr>
      <vt:lpstr>Rorty on human solidarity</vt:lpstr>
      <vt:lpstr>Rorty’s public/private distinction</vt:lpstr>
      <vt:lpstr>Challenging  Philosophy’s self-image</vt:lpstr>
      <vt:lpstr>Two kinds of philosophy</vt:lpstr>
      <vt:lpstr>Three ways of conceiving of philosophy</vt:lpstr>
      <vt:lpstr>Logical positivism</vt:lpstr>
      <vt:lpstr>Major logical positivists</vt:lpstr>
      <vt:lpstr>A.J. Ayer (1910-1989)</vt:lpstr>
      <vt:lpstr>The verification principle</vt:lpstr>
      <vt:lpstr>What makes an utterance meaningful?</vt:lpstr>
      <vt:lpstr>The verification principle</vt:lpstr>
      <vt:lpstr>What does ‘verification’ mean?</vt:lpstr>
      <vt:lpstr>Two kinds of verification principle</vt:lpstr>
      <vt:lpstr>Analytic &amp; synthetic judgments</vt:lpstr>
      <vt:lpstr>A priori &amp; a posteriori judgments</vt:lpstr>
      <vt:lpstr>Kant &amp; Russell Types of Propositions</vt:lpstr>
      <vt:lpstr>Option 1: Mill’s strategy</vt:lpstr>
      <vt:lpstr>Objection to mill’s strategy</vt:lpstr>
      <vt:lpstr>Option 2: ayer’s strategy</vt:lpstr>
      <vt:lpstr>Ayer on Types of Propositions</vt:lpstr>
      <vt:lpstr>Implications of the verification principle</vt:lpstr>
      <vt:lpstr>Metaphysics is non-sense</vt:lpstr>
      <vt:lpstr>Critique of theology</vt:lpstr>
      <vt:lpstr>Emotivist theory 1</vt:lpstr>
      <vt:lpstr>Emotivist theory 2</vt:lpstr>
      <vt:lpstr>Emotivist theory 3</vt:lpstr>
      <vt:lpstr>What’s left for philosophy?</vt:lpstr>
      <vt:lpstr>Philosophy as logical analysis 1</vt:lpstr>
      <vt:lpstr>Philosophy as logical analysis 2</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Lucas Scripter (HSS)</dc:creator>
  <cp:lastModifiedBy>Dr. Lucas Scripter (HSS)</cp:lastModifiedBy>
  <cp:revision>140</cp:revision>
  <dcterms:created xsi:type="dcterms:W3CDTF">2018-01-08T05:13:13Z</dcterms:created>
  <dcterms:modified xsi:type="dcterms:W3CDTF">2018-11-14T07:02:59Z</dcterms:modified>
</cp:coreProperties>
</file>