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4DB6-DDAA-50B7-5E90-E3BEAE659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D6EEB-CAFB-6E63-E6D0-830F26256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9B48D-6CCF-1550-A469-8675175A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4C79-2226-4686-BA7A-BD42410036B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3A498-A460-7157-7311-9E3C979C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39285-CE41-AE1E-78AB-8E5A18C4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6AB9-5FA8-4472-8845-D865F62E3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3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14931-AFD2-AD8C-4FB3-FA90810A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ED94C-017F-32E5-6CCA-30C57C409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0EEF7-8CF7-714A-D162-15B88C339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4C79-2226-4686-BA7A-BD42410036B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0D1FD-91B6-751A-395C-D84F9B94B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1C2DB-76A5-0BB2-3996-51B54263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6AB9-5FA8-4472-8845-D865F62E3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4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0C30AB-FD53-1120-528C-FBE089B80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6B2A7-1810-0EBE-E0CD-7DFCADA66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1C925-EE48-C32B-DC89-BCDE3C407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4C79-2226-4686-BA7A-BD42410036B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741ED-19C0-0E69-0569-DA1EFDD1E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A3FC3-3FA2-744D-1478-5CAFB09A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6AB9-5FA8-4472-8845-D865F62E3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94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255D9-4B4A-1107-478F-14C610733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296EF-B8AC-0F18-A38B-06B6A1605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98E2-29C2-F2B1-FC33-06FEAE9C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4C79-2226-4686-BA7A-BD42410036B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B211D-9A09-05B6-ADEA-1C3F1B68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E5986-83EF-722A-2DF7-C91A88EF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6AB9-5FA8-4472-8845-D865F62E3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6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131F-F30E-4382-BC7A-07907372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14ACB-EAB1-DF13-3818-63EEDAF4C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C93A4-B8F6-1C19-D149-A1EA39AD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4C79-2226-4686-BA7A-BD42410036B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3E22E-55D8-27E7-E207-281B018C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7CC59-CCB9-8528-1E6A-7A71A1293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6AB9-5FA8-4472-8845-D865F62E3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37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4E93B-B08E-2CD9-2EBD-062AAF60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45EED-BA12-F325-6414-FC13FA045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D4C16-2B9F-A41A-E6FE-49E872F6C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E1CE2-784A-02E1-9B5C-EF66C353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4C79-2226-4686-BA7A-BD42410036B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76A2D-461E-8467-3C69-EE61D2315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33ECE-8F55-EB22-550E-E2FDD2F8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6AB9-5FA8-4472-8845-D865F62E3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4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8ED4-77A9-BB5B-1D22-A43F57ED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7C3E9-02BF-0207-2190-9E4C7EB2A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5802D-0DD1-465A-76C6-22D79E3CD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9097C-7DE3-730A-5AA3-B280C5591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7AAF9C-EA92-F976-B8B5-B1302109D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86917-096F-DA99-777C-7FAAB7A7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4C79-2226-4686-BA7A-BD42410036B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73F31-7F1D-8417-426F-34199E88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9AB134-33B4-8561-19DC-6D4ADF04A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6AB9-5FA8-4472-8845-D865F62E3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79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F2DF2-E2D6-82EE-190D-ABC44597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A4E15-2F38-6739-E54F-8941CB5B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4C79-2226-4686-BA7A-BD42410036B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55168-E1B2-E91F-6597-3883D930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718FA-9C0C-12D0-BB71-A12A40574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6AB9-5FA8-4472-8845-D865F62E3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6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912EE-4636-E9EA-D7C3-29FCE56C3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4C79-2226-4686-BA7A-BD42410036B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5E5F8-AB89-954B-F3D3-88A90BF0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1587E-CC2E-8F68-C5C4-A0D0A569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6AB9-5FA8-4472-8845-D865F62E3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67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BA4E9-AD40-322E-C831-CB9E89AD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2B303-46CC-C56E-33F0-98B4FB7F0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2DCA2-1A69-26AC-3DBA-0BA806A50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F7FA0-DA35-A4EC-062A-F326269B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4C79-2226-4686-BA7A-BD42410036B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4D16F-53AD-0E11-7830-44D95F32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EA9D8-A9AF-5098-4B2D-81EBDF19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6AB9-5FA8-4472-8845-D865F62E3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5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4A85-F90A-CEAE-A9F9-C0AA15C7E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E12A-52B3-2C43-414B-99E060D08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9D1FF-48E1-AEC3-D4B3-1DD44889B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C3E6C-F242-1141-271A-C79A17B5E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74C79-2226-4686-BA7A-BD42410036B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6A343-BBF1-7FA2-82E8-B8026E7D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4AC51-D587-FD89-BF11-D0634FAE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96AB9-5FA8-4472-8845-D865F62E3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6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627878-F6FB-4E2B-188A-4B5CB6D0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B151A-89C0-FA55-0EA9-EB2D5366C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0DEC5-4114-4593-82B0-9A9729ADB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A74C79-2226-4686-BA7A-BD42410036B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C3556-E3C9-8C0E-A8A5-1E0431340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BD0E5-B77F-3F7D-8682-AFB6AC887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696AB9-5FA8-4472-8845-D865F62E3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4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FAA920-7621-8E95-C1B3-FB21C513A36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5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8D4428-B9B6-745C-69B1-C881FA0C3023}"/>
              </a:ext>
            </a:extLst>
          </p:cNvPr>
          <p:cNvSpPr txBox="1"/>
          <p:nvPr/>
        </p:nvSpPr>
        <p:spPr>
          <a:xfrm>
            <a:off x="2932981" y="2570673"/>
            <a:ext cx="63260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</a:rPr>
              <a:t>Sales Dashboard</a:t>
            </a:r>
          </a:p>
          <a:p>
            <a:pPr algn="ctr"/>
            <a:r>
              <a:rPr lang="en-US" sz="4400" b="1" dirty="0">
                <a:solidFill>
                  <a:schemeClr val="accent1"/>
                </a:solidFill>
              </a:rPr>
              <a:t>Project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4750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1B041-212E-A3DC-B0ED-79E3574ED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F22453-08BF-A762-D0C2-8441B8E1A3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5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9A5D63-7126-4AAF-3A1C-94E1795E0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53" y="213342"/>
            <a:ext cx="11547894" cy="643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40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C472E-681D-A871-2171-703A32D93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470DD9-BAB9-D4BC-AF64-26FCEE119A3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5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DBCD03-5C56-014C-EF28-B93E44A05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71" y="155275"/>
            <a:ext cx="11696658" cy="654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35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C157B-D6ED-9035-E64F-B9F04FBF4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5AEC3D-A260-CEE1-6F87-0104DAD5F2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5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885C97-D6CD-2587-ABD3-EEF419E5B231}"/>
              </a:ext>
            </a:extLst>
          </p:cNvPr>
          <p:cNvSpPr txBox="1"/>
          <p:nvPr/>
        </p:nvSpPr>
        <p:spPr>
          <a:xfrm>
            <a:off x="845387" y="1243678"/>
            <a:ext cx="1028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buFont typeface="+mj-lt"/>
              <a:buAutoNum type="arabicPeriod"/>
              <a:defRPr sz="1600" b="1"/>
            </a:lvl1pPr>
          </a:lstStyle>
          <a:p>
            <a:r>
              <a:rPr lang="en-US" b="0" dirty="0"/>
              <a:t>The best-performing products are "Televisions" and "Air Fryer."</a:t>
            </a:r>
            <a:br>
              <a:rPr lang="en-US" b="0" dirty="0"/>
            </a:br>
            <a:r>
              <a:rPr lang="en-US" b="0" dirty="0"/>
              <a:t>➔ Electronics are clearly outperforming other categories in total sales.</a:t>
            </a:r>
          </a:p>
          <a:p>
            <a:r>
              <a:rPr lang="en-US" b="0" dirty="0"/>
              <a:t>The peak sales periods are during "Evening" and "Night."</a:t>
            </a:r>
            <a:br>
              <a:rPr lang="en-US" b="0" dirty="0"/>
            </a:br>
            <a:r>
              <a:rPr lang="en-US" b="0" dirty="0"/>
              <a:t>➔ Based on the Time-of-Day analysis, sales significantly increase after the afternoon hours.</a:t>
            </a:r>
          </a:p>
          <a:p>
            <a:r>
              <a:rPr lang="en-US" b="0" dirty="0"/>
              <a:t>The strongest sales days are Thursday and Wednesday.</a:t>
            </a:r>
            <a:br>
              <a:rPr lang="en-US" b="0" dirty="0"/>
            </a:br>
            <a:r>
              <a:rPr lang="en-US" b="0" dirty="0"/>
              <a:t>➔ The bar chart for sales by day of the week shows that Thursday has the highest sales, followed by Wednesday.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399B6A-E7B0-F671-ED81-EAE2BDD3F009}"/>
              </a:ext>
            </a:extLst>
          </p:cNvPr>
          <p:cNvSpPr txBox="1"/>
          <p:nvPr/>
        </p:nvSpPr>
        <p:spPr>
          <a:xfrm>
            <a:off x="845388" y="720458"/>
            <a:ext cx="6927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Actionable Insights (Data Observations):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1DDF5A-5EBE-3B9F-4688-0295E2A3561E}"/>
              </a:ext>
            </a:extLst>
          </p:cNvPr>
          <p:cNvSpPr txBox="1"/>
          <p:nvPr/>
        </p:nvSpPr>
        <p:spPr>
          <a:xfrm>
            <a:off x="845387" y="3856961"/>
            <a:ext cx="8203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buNone/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Recommendations (For Sales Improvement):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BA3A6-84AB-28A6-DD16-BC3623A177BD}"/>
              </a:ext>
            </a:extLst>
          </p:cNvPr>
          <p:cNvSpPr txBox="1"/>
          <p:nvPr/>
        </p:nvSpPr>
        <p:spPr>
          <a:xfrm>
            <a:off x="845387" y="4380181"/>
            <a:ext cx="99893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buFont typeface="+mj-lt"/>
              <a:buAutoNum type="arabicPeriod"/>
              <a:defRPr sz="1600" b="1"/>
            </a:lvl1pPr>
          </a:lstStyle>
          <a:p>
            <a:r>
              <a:rPr lang="en-US" b="0" dirty="0"/>
              <a:t>Increase marketing campaigns during evening and night hours.</a:t>
            </a:r>
            <a:br>
              <a:rPr lang="en-US" b="0" dirty="0"/>
            </a:br>
            <a:r>
              <a:rPr lang="en-US" b="0" dirty="0"/>
              <a:t>➔ Since peak sales happen during these periods, focusing advertising and promotional efforts between 5 PM and 11 PM could drive even more sales.</a:t>
            </a:r>
          </a:p>
          <a:p>
            <a:r>
              <a:rPr lang="en-US" b="0" dirty="0"/>
              <a:t>Expand and promote the Electronics product category (especially televisions).</a:t>
            </a:r>
            <a:br>
              <a:rPr lang="en-US" b="0" dirty="0"/>
            </a:br>
            <a:r>
              <a:rPr lang="en-US" b="0" dirty="0"/>
              <a:t>➔ Launching special offers and targeted campaigns for electronics, particularly televisions, could significantly boost revenue given their current strong performance.</a:t>
            </a:r>
          </a:p>
        </p:txBody>
      </p:sp>
    </p:spTree>
    <p:extLst>
      <p:ext uri="{BB962C8B-B14F-4D97-AF65-F5344CB8AC3E}">
        <p14:creationId xmlns:p14="http://schemas.microsoft.com/office/powerpoint/2010/main" val="27049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6EFE8-544B-6C41-08EC-3C85CD736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A01E5D-ECA5-0DBB-6306-9CD4E42D78B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5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4D739-D679-669E-269A-C9376FEB6377}"/>
              </a:ext>
            </a:extLst>
          </p:cNvPr>
          <p:cNvSpPr txBox="1"/>
          <p:nvPr/>
        </p:nvSpPr>
        <p:spPr>
          <a:xfrm>
            <a:off x="2932981" y="3044279"/>
            <a:ext cx="63260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</a:rPr>
              <a:t>Thank you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862038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174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Abdulrahman_789a</dc:creator>
  <cp:lastModifiedBy>Abdulrahman_789a</cp:lastModifiedBy>
  <cp:revision>2</cp:revision>
  <dcterms:created xsi:type="dcterms:W3CDTF">2025-04-27T17:17:05Z</dcterms:created>
  <dcterms:modified xsi:type="dcterms:W3CDTF">2025-04-27T17:21:50Z</dcterms:modified>
</cp:coreProperties>
</file>