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50" r:id="rId2"/>
  </p:sldMasterIdLst>
  <p:notesMasterIdLst>
    <p:notesMasterId r:id="rId17"/>
  </p:notesMasterIdLst>
  <p:handoutMasterIdLst>
    <p:handoutMasterId r:id="rId18"/>
  </p:handoutMasterIdLst>
  <p:sldIdLst>
    <p:sldId id="256"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Lst>
  <p:sldSz cx="9144000" cy="5145088"/>
  <p:notesSz cx="6858000" cy="9144000"/>
  <p:defaultTextStyle>
    <a:defPPr>
      <a:defRPr lang="ru-RU"/>
    </a:defPPr>
    <a:lvl1pPr algn="l" rtl="0" fontAlgn="base">
      <a:spcBef>
        <a:spcPct val="0"/>
      </a:spcBef>
      <a:spcAft>
        <a:spcPct val="0"/>
      </a:spcAft>
      <a:defRPr b="1" kern="1200">
        <a:solidFill>
          <a:schemeClr val="tx1"/>
        </a:solidFill>
        <a:latin typeface="Georgia" pitchFamily="18" charset="0"/>
        <a:ea typeface="+mn-ea"/>
        <a:cs typeface="+mn-cs"/>
      </a:defRPr>
    </a:lvl1pPr>
    <a:lvl2pPr marL="457200" algn="l" rtl="0" fontAlgn="base">
      <a:spcBef>
        <a:spcPct val="0"/>
      </a:spcBef>
      <a:spcAft>
        <a:spcPct val="0"/>
      </a:spcAft>
      <a:defRPr b="1" kern="1200">
        <a:solidFill>
          <a:schemeClr val="tx1"/>
        </a:solidFill>
        <a:latin typeface="Georgia" pitchFamily="18" charset="0"/>
        <a:ea typeface="+mn-ea"/>
        <a:cs typeface="+mn-cs"/>
      </a:defRPr>
    </a:lvl2pPr>
    <a:lvl3pPr marL="914400" algn="l" rtl="0" fontAlgn="base">
      <a:spcBef>
        <a:spcPct val="0"/>
      </a:spcBef>
      <a:spcAft>
        <a:spcPct val="0"/>
      </a:spcAft>
      <a:defRPr b="1" kern="1200">
        <a:solidFill>
          <a:schemeClr val="tx1"/>
        </a:solidFill>
        <a:latin typeface="Georgia" pitchFamily="18" charset="0"/>
        <a:ea typeface="+mn-ea"/>
        <a:cs typeface="+mn-cs"/>
      </a:defRPr>
    </a:lvl3pPr>
    <a:lvl4pPr marL="1371600" algn="l" rtl="0" fontAlgn="base">
      <a:spcBef>
        <a:spcPct val="0"/>
      </a:spcBef>
      <a:spcAft>
        <a:spcPct val="0"/>
      </a:spcAft>
      <a:defRPr b="1" kern="1200">
        <a:solidFill>
          <a:schemeClr val="tx1"/>
        </a:solidFill>
        <a:latin typeface="Georgia" pitchFamily="18" charset="0"/>
        <a:ea typeface="+mn-ea"/>
        <a:cs typeface="+mn-cs"/>
      </a:defRPr>
    </a:lvl4pPr>
    <a:lvl5pPr marL="1828800" algn="l" rtl="0" fontAlgn="base">
      <a:spcBef>
        <a:spcPct val="0"/>
      </a:spcBef>
      <a:spcAft>
        <a:spcPct val="0"/>
      </a:spcAft>
      <a:defRPr b="1" kern="1200">
        <a:solidFill>
          <a:schemeClr val="tx1"/>
        </a:solidFill>
        <a:latin typeface="Georgia" pitchFamily="18" charset="0"/>
        <a:ea typeface="+mn-ea"/>
        <a:cs typeface="+mn-cs"/>
      </a:defRPr>
    </a:lvl5pPr>
    <a:lvl6pPr marL="2286000" algn="l" defTabSz="914400" rtl="0" eaLnBrk="1" latinLnBrk="0" hangingPunct="1">
      <a:defRPr b="1" kern="1200">
        <a:solidFill>
          <a:schemeClr val="tx1"/>
        </a:solidFill>
        <a:latin typeface="Georgia" pitchFamily="18" charset="0"/>
        <a:ea typeface="+mn-ea"/>
        <a:cs typeface="+mn-cs"/>
      </a:defRPr>
    </a:lvl6pPr>
    <a:lvl7pPr marL="2743200" algn="l" defTabSz="914400" rtl="0" eaLnBrk="1" latinLnBrk="0" hangingPunct="1">
      <a:defRPr b="1" kern="1200">
        <a:solidFill>
          <a:schemeClr val="tx1"/>
        </a:solidFill>
        <a:latin typeface="Georgia" pitchFamily="18" charset="0"/>
        <a:ea typeface="+mn-ea"/>
        <a:cs typeface="+mn-cs"/>
      </a:defRPr>
    </a:lvl7pPr>
    <a:lvl8pPr marL="3200400" algn="l" defTabSz="914400" rtl="0" eaLnBrk="1" latinLnBrk="0" hangingPunct="1">
      <a:defRPr b="1" kern="1200">
        <a:solidFill>
          <a:schemeClr val="tx1"/>
        </a:solidFill>
        <a:latin typeface="Georgia" pitchFamily="18" charset="0"/>
        <a:ea typeface="+mn-ea"/>
        <a:cs typeface="+mn-cs"/>
      </a:defRPr>
    </a:lvl8pPr>
    <a:lvl9pPr marL="3657600" algn="l" defTabSz="914400" rtl="0" eaLnBrk="1" latinLnBrk="0" hangingPunct="1">
      <a:defRPr b="1" kern="1200">
        <a:solidFill>
          <a:schemeClr val="tx1"/>
        </a:solidFill>
        <a:latin typeface="Georgia" pitchFamily="18" charset="0"/>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482B"/>
    <a:srgbClr val="C75806"/>
    <a:srgbClr val="000000"/>
    <a:srgbClr val="00499F"/>
    <a:srgbClr val="0CC1E0"/>
    <a:srgbClr val="1B00FE"/>
    <a:srgbClr val="0CA3D7"/>
    <a:srgbClr val="C2C4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48" autoAdjust="0"/>
    <p:restoredTop sz="94648" autoAdjust="0"/>
  </p:normalViewPr>
  <p:slideViewPr>
    <p:cSldViewPr>
      <p:cViewPr varScale="1">
        <p:scale>
          <a:sx n="107" d="100"/>
          <a:sy n="107" d="100"/>
        </p:scale>
        <p:origin x="984" y="96"/>
      </p:cViewPr>
      <p:guideLst>
        <p:guide orient="horz" pos="162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20284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atin typeface="Arial" charset="0"/>
              </a:defRPr>
            </a:lvl1pPr>
          </a:lstStyle>
          <a:p>
            <a:endParaRPr lang="ru-RU" altLang="ru-RU"/>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atin typeface="Arial" charset="0"/>
              </a:defRPr>
            </a:lvl1pPr>
          </a:lstStyle>
          <a:p>
            <a:endParaRPr lang="ru-RU" altLang="ru-RU"/>
          </a:p>
        </p:txBody>
      </p:sp>
      <p:sp>
        <p:nvSpPr>
          <p:cNvPr id="69636"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a:t>Click to edit Master text styles</a:t>
            </a:r>
          </a:p>
          <a:p>
            <a:pPr lvl="1"/>
            <a:r>
              <a:rPr lang="ru-RU" altLang="ru-RU"/>
              <a:t>Second level</a:t>
            </a:r>
          </a:p>
          <a:p>
            <a:pPr lvl="2"/>
            <a:r>
              <a:rPr lang="ru-RU" altLang="ru-RU"/>
              <a:t>Third level</a:t>
            </a:r>
          </a:p>
          <a:p>
            <a:pPr lvl="3"/>
            <a:r>
              <a:rPr lang="ru-RU" altLang="ru-RU"/>
              <a:t>Fourth level</a:t>
            </a:r>
          </a:p>
          <a:p>
            <a:pPr lvl="4"/>
            <a:r>
              <a:rPr lang="ru-RU" altLang="ru-RU"/>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atin typeface="Arial" charset="0"/>
              </a:defRPr>
            </a:lvl1pPr>
          </a:lstStyle>
          <a:p>
            <a:endParaRPr lang="ru-RU" alt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atin typeface="Arial" charset="0"/>
              </a:defRPr>
            </a:lvl1pPr>
          </a:lstStyle>
          <a:p>
            <a:fld id="{A3BC0042-38AC-4641-A703-A39BA2888584}" type="slidenum">
              <a:rPr lang="ru-RU" altLang="ru-RU"/>
              <a:pPr/>
              <a:t>‹N›</a:t>
            </a:fld>
            <a:endParaRPr lang="ru-RU" altLang="ru-RU"/>
          </a:p>
        </p:txBody>
      </p:sp>
    </p:spTree>
    <p:extLst>
      <p:ext uri="{BB962C8B-B14F-4D97-AF65-F5344CB8AC3E}">
        <p14:creationId xmlns:p14="http://schemas.microsoft.com/office/powerpoint/2010/main" val="193583631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4716463" y="3795713"/>
            <a:ext cx="4105275" cy="647700"/>
          </a:xfrm>
          <a:effectLst>
            <a:outerShdw dist="17961" dir="2700000" algn="ctr" rotWithShape="0">
              <a:schemeClr val="bg2"/>
            </a:outerShdw>
          </a:effectLst>
        </p:spPr>
        <p:txBody>
          <a:bodyPr/>
          <a:lstStyle>
            <a:lvl1pPr algn="r">
              <a:defRPr sz="3200"/>
            </a:lvl1pPr>
          </a:lstStyle>
          <a:p>
            <a:pPr lvl="0"/>
            <a:r>
              <a:rPr lang="ru-RU" altLang="ru-RU" noProof="0"/>
              <a:t>Click to edit Master title style</a:t>
            </a:r>
          </a:p>
        </p:txBody>
      </p:sp>
      <p:sp>
        <p:nvSpPr>
          <p:cNvPr id="5123" name="Rectangle 3"/>
          <p:cNvSpPr>
            <a:spLocks noGrp="1" noChangeArrowheads="1"/>
          </p:cNvSpPr>
          <p:nvPr>
            <p:ph type="subTitle" idx="1"/>
          </p:nvPr>
        </p:nvSpPr>
        <p:spPr>
          <a:xfrm>
            <a:off x="4716463" y="4300538"/>
            <a:ext cx="4105275" cy="539750"/>
          </a:xfrm>
          <a:effectLst>
            <a:outerShdw dist="17961" dir="2700000" algn="ctr" rotWithShape="0">
              <a:schemeClr val="bg2"/>
            </a:outerShdw>
          </a:effectLst>
        </p:spPr>
        <p:txBody>
          <a:bodyPr/>
          <a:lstStyle>
            <a:lvl1pPr marL="0" indent="0" algn="r">
              <a:buFontTx/>
              <a:buNone/>
              <a:defRPr>
                <a:solidFill>
                  <a:srgbClr val="E1BE0F"/>
                </a:solidFill>
              </a:defRPr>
            </a:lvl1pPr>
          </a:lstStyle>
          <a:p>
            <a:pPr lvl="0"/>
            <a:r>
              <a:rPr lang="ru-RU" altLang="ru-RU" noProof="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Slide Number Placeholder 3"/>
          <p:cNvSpPr>
            <a:spLocks noGrp="1"/>
          </p:cNvSpPr>
          <p:nvPr>
            <p:ph type="sldNum" sz="quarter" idx="10"/>
          </p:nvPr>
        </p:nvSpPr>
        <p:spPr/>
        <p:txBody>
          <a:bodyPr/>
          <a:lstStyle>
            <a:lvl1pPr>
              <a:defRPr/>
            </a:lvl1pPr>
          </a:lstStyle>
          <a:p>
            <a:fld id="{76B29F04-CDB3-4990-AD68-8263D287A7C4}" type="slidenum">
              <a:rPr lang="ru-RU" altLang="ru-RU"/>
              <a:pPr/>
              <a:t>‹N›</a:t>
            </a:fld>
            <a:endParaRPr lang="ru-RU" altLang="ru-RU"/>
          </a:p>
        </p:txBody>
      </p:sp>
      <p:sp>
        <p:nvSpPr>
          <p:cNvPr id="5" name="Date Placeholder 4"/>
          <p:cNvSpPr>
            <a:spLocks noGrp="1"/>
          </p:cNvSpPr>
          <p:nvPr>
            <p:ph type="dt" sz="half" idx="11"/>
          </p:nvPr>
        </p:nvSpPr>
        <p:spPr/>
        <p:txBody>
          <a:bodyPr/>
          <a:lstStyle>
            <a:lvl1pPr>
              <a:defRPr/>
            </a:lvl1pPr>
          </a:lstStyle>
          <a:p>
            <a:fld id="{7F86175D-D115-4244-90AF-494715EC1222}" type="datetime1">
              <a:rPr lang="en-US" altLang="ru-RU"/>
              <a:pPr/>
              <a:t>6/17/2021</a:t>
            </a:fld>
            <a:endParaRPr lang="ru-RU" altLang="ru-RU"/>
          </a:p>
        </p:txBody>
      </p:sp>
      <p:sp>
        <p:nvSpPr>
          <p:cNvPr id="6" name="Footer Placeholder 5"/>
          <p:cNvSpPr>
            <a:spLocks noGrp="1"/>
          </p:cNvSpPr>
          <p:nvPr>
            <p:ph type="ftr" sz="quarter" idx="12"/>
          </p:nvPr>
        </p:nvSpPr>
        <p:spPr/>
        <p:txBody>
          <a:bodyPr/>
          <a:lstStyle>
            <a:lvl1pPr>
              <a:defRPr/>
            </a:lvl1pPr>
          </a:lstStyle>
          <a:p>
            <a:r>
              <a:rPr lang="ru-RU" altLang="ru-RU"/>
              <a:t>Designed by PoweredTemplate.com</a:t>
            </a:r>
          </a:p>
        </p:txBody>
      </p:sp>
    </p:spTree>
    <p:extLst>
      <p:ext uri="{BB962C8B-B14F-4D97-AF65-F5344CB8AC3E}">
        <p14:creationId xmlns:p14="http://schemas.microsoft.com/office/powerpoint/2010/main" val="1558140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4638" y="123825"/>
            <a:ext cx="2051050" cy="4518025"/>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468313" y="123825"/>
            <a:ext cx="6003925" cy="45180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Slide Number Placeholder 3"/>
          <p:cNvSpPr>
            <a:spLocks noGrp="1"/>
          </p:cNvSpPr>
          <p:nvPr>
            <p:ph type="sldNum" sz="quarter" idx="10"/>
          </p:nvPr>
        </p:nvSpPr>
        <p:spPr/>
        <p:txBody>
          <a:bodyPr/>
          <a:lstStyle>
            <a:lvl1pPr>
              <a:defRPr/>
            </a:lvl1pPr>
          </a:lstStyle>
          <a:p>
            <a:fld id="{52A967C2-129F-4368-8C0E-3B927AE8BE24}" type="slidenum">
              <a:rPr lang="ru-RU" altLang="ru-RU"/>
              <a:pPr/>
              <a:t>‹N›</a:t>
            </a:fld>
            <a:endParaRPr lang="ru-RU" altLang="ru-RU"/>
          </a:p>
        </p:txBody>
      </p:sp>
      <p:sp>
        <p:nvSpPr>
          <p:cNvPr id="5" name="Date Placeholder 4"/>
          <p:cNvSpPr>
            <a:spLocks noGrp="1"/>
          </p:cNvSpPr>
          <p:nvPr>
            <p:ph type="dt" sz="half" idx="11"/>
          </p:nvPr>
        </p:nvSpPr>
        <p:spPr/>
        <p:txBody>
          <a:bodyPr/>
          <a:lstStyle>
            <a:lvl1pPr>
              <a:defRPr/>
            </a:lvl1pPr>
          </a:lstStyle>
          <a:p>
            <a:fld id="{DBC82080-1222-4500-87CF-5703C5B741BB}" type="datetime1">
              <a:rPr lang="en-US" altLang="ru-RU"/>
              <a:pPr/>
              <a:t>6/17/2021</a:t>
            </a:fld>
            <a:endParaRPr lang="ru-RU" altLang="ru-RU"/>
          </a:p>
        </p:txBody>
      </p:sp>
      <p:sp>
        <p:nvSpPr>
          <p:cNvPr id="6" name="Footer Placeholder 5"/>
          <p:cNvSpPr>
            <a:spLocks noGrp="1"/>
          </p:cNvSpPr>
          <p:nvPr>
            <p:ph type="ftr" sz="quarter" idx="12"/>
          </p:nvPr>
        </p:nvSpPr>
        <p:spPr/>
        <p:txBody>
          <a:bodyPr/>
          <a:lstStyle>
            <a:lvl1pPr>
              <a:defRPr/>
            </a:lvl1pPr>
          </a:lstStyle>
          <a:p>
            <a:r>
              <a:rPr lang="ru-RU" altLang="ru-RU"/>
              <a:t>Designed by PoweredTemplate.com</a:t>
            </a:r>
          </a:p>
        </p:txBody>
      </p:sp>
    </p:spTree>
    <p:extLst>
      <p:ext uri="{BB962C8B-B14F-4D97-AF65-F5344CB8AC3E}">
        <p14:creationId xmlns:p14="http://schemas.microsoft.com/office/powerpoint/2010/main" val="901113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3312"/>
          </a:xfrm>
        </p:spPr>
        <p:txBody>
          <a:bodyPr/>
          <a:lstStyle/>
          <a:p>
            <a:r>
              <a:rPr lang="en-US"/>
              <a:t>Click to edit Master title style</a:t>
            </a:r>
            <a:endParaRPr lang="ru-RU"/>
          </a:p>
        </p:txBody>
      </p:sp>
      <p:sp>
        <p:nvSpPr>
          <p:cNvPr id="3" name="Subtitle 2"/>
          <p:cNvSpPr>
            <a:spLocks noGrp="1"/>
          </p:cNvSpPr>
          <p:nvPr>
            <p:ph type="subTitle" idx="1"/>
          </p:nvPr>
        </p:nvSpPr>
        <p:spPr>
          <a:xfrm>
            <a:off x="1371600" y="2916238"/>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ru-RU"/>
          </a:p>
        </p:txBody>
      </p:sp>
      <p:sp>
        <p:nvSpPr>
          <p:cNvPr id="4" name="Date Placeholder 3"/>
          <p:cNvSpPr>
            <a:spLocks noGrp="1"/>
          </p:cNvSpPr>
          <p:nvPr>
            <p:ph type="dt" sz="half" idx="10"/>
          </p:nvPr>
        </p:nvSpPr>
        <p:spPr/>
        <p:txBody>
          <a:bodyPr/>
          <a:lstStyle>
            <a:lvl1pPr>
              <a:defRPr/>
            </a:lvl1pPr>
          </a:lstStyle>
          <a:p>
            <a:fld id="{23D05388-E323-49C6-8A34-3C2D2C4BD595}" type="datetime1">
              <a:rPr lang="en-US" altLang="ru-RU"/>
              <a:pPr/>
              <a:t>6/17/2021</a:t>
            </a:fld>
            <a:endParaRPr lang="ru-RU" altLang="ru-RU"/>
          </a:p>
        </p:txBody>
      </p:sp>
      <p:sp>
        <p:nvSpPr>
          <p:cNvPr id="5" name="Footer Placeholder 4"/>
          <p:cNvSpPr>
            <a:spLocks noGrp="1"/>
          </p:cNvSpPr>
          <p:nvPr>
            <p:ph type="ftr" sz="quarter" idx="11"/>
          </p:nvPr>
        </p:nvSpPr>
        <p:spPr/>
        <p:txBody>
          <a:bodyPr/>
          <a:lstStyle>
            <a:lvl1pPr>
              <a:defRPr/>
            </a:lvl1pPr>
          </a:lstStyle>
          <a:p>
            <a:r>
              <a:rPr lang="ru-RU" altLang="ru-RU"/>
              <a:t>Designed by PoweredTemplate.com</a:t>
            </a:r>
          </a:p>
        </p:txBody>
      </p:sp>
      <p:sp>
        <p:nvSpPr>
          <p:cNvPr id="6" name="Slide Number Placeholder 5"/>
          <p:cNvSpPr>
            <a:spLocks noGrp="1"/>
          </p:cNvSpPr>
          <p:nvPr>
            <p:ph type="sldNum" sz="quarter" idx="12"/>
          </p:nvPr>
        </p:nvSpPr>
        <p:spPr/>
        <p:txBody>
          <a:bodyPr/>
          <a:lstStyle>
            <a:lvl1pPr>
              <a:defRPr/>
            </a:lvl1pPr>
          </a:lstStyle>
          <a:p>
            <a:fld id="{9C151923-FB3C-4391-A1F6-A78FD5DC6451}" type="slidenum">
              <a:rPr lang="ru-RU" altLang="ru-RU"/>
              <a:pPr/>
              <a:t>‹N›</a:t>
            </a:fld>
            <a:endParaRPr lang="ru-RU" altLang="ru-RU"/>
          </a:p>
        </p:txBody>
      </p:sp>
    </p:spTree>
    <p:extLst>
      <p:ext uri="{BB962C8B-B14F-4D97-AF65-F5344CB8AC3E}">
        <p14:creationId xmlns:p14="http://schemas.microsoft.com/office/powerpoint/2010/main" val="1057254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fld id="{211EBCE4-F621-4BD1-A199-C26F553151EA}" type="datetime1">
              <a:rPr lang="en-US" altLang="ru-RU"/>
              <a:pPr/>
              <a:t>6/17/2021</a:t>
            </a:fld>
            <a:endParaRPr lang="ru-RU" altLang="ru-RU"/>
          </a:p>
        </p:txBody>
      </p:sp>
      <p:sp>
        <p:nvSpPr>
          <p:cNvPr id="5" name="Footer Placeholder 4"/>
          <p:cNvSpPr>
            <a:spLocks noGrp="1"/>
          </p:cNvSpPr>
          <p:nvPr>
            <p:ph type="ftr" sz="quarter" idx="11"/>
          </p:nvPr>
        </p:nvSpPr>
        <p:spPr/>
        <p:txBody>
          <a:bodyPr/>
          <a:lstStyle>
            <a:lvl1pPr>
              <a:defRPr/>
            </a:lvl1pPr>
          </a:lstStyle>
          <a:p>
            <a:r>
              <a:rPr lang="ru-RU" altLang="ru-RU"/>
              <a:t>Designed by PoweredTemplate.com</a:t>
            </a:r>
          </a:p>
        </p:txBody>
      </p:sp>
      <p:sp>
        <p:nvSpPr>
          <p:cNvPr id="6" name="Slide Number Placeholder 5"/>
          <p:cNvSpPr>
            <a:spLocks noGrp="1"/>
          </p:cNvSpPr>
          <p:nvPr>
            <p:ph type="sldNum" sz="quarter" idx="12"/>
          </p:nvPr>
        </p:nvSpPr>
        <p:spPr/>
        <p:txBody>
          <a:bodyPr/>
          <a:lstStyle>
            <a:lvl1pPr>
              <a:defRPr/>
            </a:lvl1pPr>
          </a:lstStyle>
          <a:p>
            <a:fld id="{725EE526-523B-411A-BE14-B6D74DF09DD0}" type="slidenum">
              <a:rPr lang="ru-RU" altLang="ru-RU"/>
              <a:pPr/>
              <a:t>‹N›</a:t>
            </a:fld>
            <a:endParaRPr lang="ru-RU" altLang="ru-RU"/>
          </a:p>
        </p:txBody>
      </p:sp>
    </p:spTree>
    <p:extLst>
      <p:ext uri="{BB962C8B-B14F-4D97-AF65-F5344CB8AC3E}">
        <p14:creationId xmlns:p14="http://schemas.microsoft.com/office/powerpoint/2010/main" val="2186858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6763"/>
            <a:ext cx="7772400" cy="1020762"/>
          </a:xfrm>
        </p:spPr>
        <p:txBody>
          <a:bodyPr anchor="t"/>
          <a:lstStyle>
            <a:lvl1pPr algn="l">
              <a:defRPr sz="4000" b="1" cap="all"/>
            </a:lvl1pPr>
          </a:lstStyle>
          <a:p>
            <a:r>
              <a:rPr lang="en-US"/>
              <a:t>Click to edit Master title style</a:t>
            </a:r>
            <a:endParaRPr lang="ru-RU"/>
          </a:p>
        </p:txBody>
      </p:sp>
      <p:sp>
        <p:nvSpPr>
          <p:cNvPr id="3" name="Text Placeholder 2"/>
          <p:cNvSpPr>
            <a:spLocks noGrp="1"/>
          </p:cNvSpPr>
          <p:nvPr>
            <p:ph type="body" idx="1"/>
          </p:nvPr>
        </p:nvSpPr>
        <p:spPr>
          <a:xfrm>
            <a:off x="722313" y="2181225"/>
            <a:ext cx="7772400" cy="11255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72D8F775-68D7-4444-B850-BDCADC6B338C}" type="datetime1">
              <a:rPr lang="en-US" altLang="ru-RU"/>
              <a:pPr/>
              <a:t>6/17/2021</a:t>
            </a:fld>
            <a:endParaRPr lang="ru-RU" altLang="ru-RU"/>
          </a:p>
        </p:txBody>
      </p:sp>
      <p:sp>
        <p:nvSpPr>
          <p:cNvPr id="5" name="Footer Placeholder 4"/>
          <p:cNvSpPr>
            <a:spLocks noGrp="1"/>
          </p:cNvSpPr>
          <p:nvPr>
            <p:ph type="ftr" sz="quarter" idx="11"/>
          </p:nvPr>
        </p:nvSpPr>
        <p:spPr/>
        <p:txBody>
          <a:bodyPr/>
          <a:lstStyle>
            <a:lvl1pPr>
              <a:defRPr/>
            </a:lvl1pPr>
          </a:lstStyle>
          <a:p>
            <a:r>
              <a:rPr lang="ru-RU" altLang="ru-RU"/>
              <a:t>Designed by PoweredTemplate.com</a:t>
            </a:r>
          </a:p>
        </p:txBody>
      </p:sp>
      <p:sp>
        <p:nvSpPr>
          <p:cNvPr id="6" name="Slide Number Placeholder 5"/>
          <p:cNvSpPr>
            <a:spLocks noGrp="1"/>
          </p:cNvSpPr>
          <p:nvPr>
            <p:ph type="sldNum" sz="quarter" idx="12"/>
          </p:nvPr>
        </p:nvSpPr>
        <p:spPr/>
        <p:txBody>
          <a:bodyPr/>
          <a:lstStyle>
            <a:lvl1pPr>
              <a:defRPr/>
            </a:lvl1pPr>
          </a:lstStyle>
          <a:p>
            <a:fld id="{69D97886-FA8F-4CD7-A806-736D738C9F37}" type="slidenum">
              <a:rPr lang="ru-RU" altLang="ru-RU"/>
              <a:pPr/>
              <a:t>‹N›</a:t>
            </a:fld>
            <a:endParaRPr lang="ru-RU" altLang="ru-RU"/>
          </a:p>
        </p:txBody>
      </p:sp>
    </p:spTree>
    <p:extLst>
      <p:ext uri="{BB962C8B-B14F-4D97-AF65-F5344CB8AC3E}">
        <p14:creationId xmlns:p14="http://schemas.microsoft.com/office/powerpoint/2010/main" val="3969253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1403350" y="1204913"/>
            <a:ext cx="3565525" cy="3395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5121275" y="1204913"/>
            <a:ext cx="3565525" cy="3395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lvl1pPr>
              <a:defRPr/>
            </a:lvl1pPr>
          </a:lstStyle>
          <a:p>
            <a:fld id="{A3F770F8-92B2-4677-9B54-197A07FBCF8C}" type="datetime1">
              <a:rPr lang="en-US" altLang="ru-RU"/>
              <a:pPr/>
              <a:t>6/17/2021</a:t>
            </a:fld>
            <a:endParaRPr lang="ru-RU" altLang="ru-RU"/>
          </a:p>
        </p:txBody>
      </p:sp>
      <p:sp>
        <p:nvSpPr>
          <p:cNvPr id="6" name="Footer Placeholder 5"/>
          <p:cNvSpPr>
            <a:spLocks noGrp="1"/>
          </p:cNvSpPr>
          <p:nvPr>
            <p:ph type="ftr" sz="quarter" idx="11"/>
          </p:nvPr>
        </p:nvSpPr>
        <p:spPr/>
        <p:txBody>
          <a:bodyPr/>
          <a:lstStyle>
            <a:lvl1pPr>
              <a:defRPr/>
            </a:lvl1pPr>
          </a:lstStyle>
          <a:p>
            <a:r>
              <a:rPr lang="ru-RU" altLang="ru-RU"/>
              <a:t>Designed by PoweredTemplate.com</a:t>
            </a:r>
          </a:p>
        </p:txBody>
      </p:sp>
      <p:sp>
        <p:nvSpPr>
          <p:cNvPr id="7" name="Slide Number Placeholder 6"/>
          <p:cNvSpPr>
            <a:spLocks noGrp="1"/>
          </p:cNvSpPr>
          <p:nvPr>
            <p:ph type="sldNum" sz="quarter" idx="12"/>
          </p:nvPr>
        </p:nvSpPr>
        <p:spPr/>
        <p:txBody>
          <a:bodyPr/>
          <a:lstStyle>
            <a:lvl1pPr>
              <a:defRPr/>
            </a:lvl1pPr>
          </a:lstStyle>
          <a:p>
            <a:fld id="{F175BA01-504C-42A0-9F74-AA18CBB5105D}" type="slidenum">
              <a:rPr lang="ru-RU" altLang="ru-RU"/>
              <a:pPr/>
              <a:t>‹N›</a:t>
            </a:fld>
            <a:endParaRPr lang="ru-RU" altLang="ru-RU"/>
          </a:p>
        </p:txBody>
      </p:sp>
    </p:spTree>
    <p:extLst>
      <p:ext uri="{BB962C8B-B14F-4D97-AF65-F5344CB8AC3E}">
        <p14:creationId xmlns:p14="http://schemas.microsoft.com/office/powerpoint/2010/main" val="5289646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75"/>
            <a:ext cx="8229600" cy="857250"/>
          </a:xfrm>
        </p:spPr>
        <p:txBody>
          <a:bodyPr/>
          <a:lstStyle>
            <a:lvl1pPr>
              <a:defRPr/>
            </a:lvl1pPr>
          </a:lstStyle>
          <a:p>
            <a:r>
              <a:rPr lang="en-US"/>
              <a:t>Click to edit Master title style</a:t>
            </a:r>
            <a:endParaRPr lang="ru-RU"/>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lvl1pPr>
              <a:defRPr/>
            </a:lvl1pPr>
          </a:lstStyle>
          <a:p>
            <a:fld id="{897BF12C-FE95-4C07-9DF9-A09B712365CF}" type="datetime1">
              <a:rPr lang="en-US" altLang="ru-RU"/>
              <a:pPr/>
              <a:t>6/17/2021</a:t>
            </a:fld>
            <a:endParaRPr lang="ru-RU" altLang="ru-RU"/>
          </a:p>
        </p:txBody>
      </p:sp>
      <p:sp>
        <p:nvSpPr>
          <p:cNvPr id="8" name="Footer Placeholder 7"/>
          <p:cNvSpPr>
            <a:spLocks noGrp="1"/>
          </p:cNvSpPr>
          <p:nvPr>
            <p:ph type="ftr" sz="quarter" idx="11"/>
          </p:nvPr>
        </p:nvSpPr>
        <p:spPr/>
        <p:txBody>
          <a:bodyPr/>
          <a:lstStyle>
            <a:lvl1pPr>
              <a:defRPr/>
            </a:lvl1pPr>
          </a:lstStyle>
          <a:p>
            <a:r>
              <a:rPr lang="ru-RU" altLang="ru-RU"/>
              <a:t>Designed by PoweredTemplate.com</a:t>
            </a:r>
          </a:p>
        </p:txBody>
      </p:sp>
      <p:sp>
        <p:nvSpPr>
          <p:cNvPr id="9" name="Slide Number Placeholder 8"/>
          <p:cNvSpPr>
            <a:spLocks noGrp="1"/>
          </p:cNvSpPr>
          <p:nvPr>
            <p:ph type="sldNum" sz="quarter" idx="12"/>
          </p:nvPr>
        </p:nvSpPr>
        <p:spPr/>
        <p:txBody>
          <a:bodyPr/>
          <a:lstStyle>
            <a:lvl1pPr>
              <a:defRPr/>
            </a:lvl1pPr>
          </a:lstStyle>
          <a:p>
            <a:fld id="{31BC55B0-F2DD-404D-A696-572C9762ADAC}" type="slidenum">
              <a:rPr lang="ru-RU" altLang="ru-RU"/>
              <a:pPr/>
              <a:t>‹N›</a:t>
            </a:fld>
            <a:endParaRPr lang="ru-RU" altLang="ru-RU"/>
          </a:p>
        </p:txBody>
      </p:sp>
    </p:spTree>
    <p:extLst>
      <p:ext uri="{BB962C8B-B14F-4D97-AF65-F5344CB8AC3E}">
        <p14:creationId xmlns:p14="http://schemas.microsoft.com/office/powerpoint/2010/main" val="26344428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lvl1pPr>
              <a:defRPr/>
            </a:lvl1pPr>
          </a:lstStyle>
          <a:p>
            <a:fld id="{E6DEFE23-AAB1-467D-B16E-2A7C1F68BB82}" type="datetime1">
              <a:rPr lang="en-US" altLang="ru-RU"/>
              <a:pPr/>
              <a:t>6/17/2021</a:t>
            </a:fld>
            <a:endParaRPr lang="ru-RU" altLang="ru-RU"/>
          </a:p>
        </p:txBody>
      </p:sp>
      <p:sp>
        <p:nvSpPr>
          <p:cNvPr id="4" name="Footer Placeholder 3"/>
          <p:cNvSpPr>
            <a:spLocks noGrp="1"/>
          </p:cNvSpPr>
          <p:nvPr>
            <p:ph type="ftr" sz="quarter" idx="11"/>
          </p:nvPr>
        </p:nvSpPr>
        <p:spPr/>
        <p:txBody>
          <a:bodyPr/>
          <a:lstStyle>
            <a:lvl1pPr>
              <a:defRPr/>
            </a:lvl1pPr>
          </a:lstStyle>
          <a:p>
            <a:r>
              <a:rPr lang="ru-RU" altLang="ru-RU"/>
              <a:t>Designed by PoweredTemplate.com</a:t>
            </a:r>
          </a:p>
        </p:txBody>
      </p:sp>
      <p:sp>
        <p:nvSpPr>
          <p:cNvPr id="5" name="Slide Number Placeholder 4"/>
          <p:cNvSpPr>
            <a:spLocks noGrp="1"/>
          </p:cNvSpPr>
          <p:nvPr>
            <p:ph type="sldNum" sz="quarter" idx="12"/>
          </p:nvPr>
        </p:nvSpPr>
        <p:spPr/>
        <p:txBody>
          <a:bodyPr/>
          <a:lstStyle>
            <a:lvl1pPr>
              <a:defRPr/>
            </a:lvl1pPr>
          </a:lstStyle>
          <a:p>
            <a:fld id="{C8E63A22-C592-45B7-BD47-D527C4CEA55D}" type="slidenum">
              <a:rPr lang="ru-RU" altLang="ru-RU"/>
              <a:pPr/>
              <a:t>‹N›</a:t>
            </a:fld>
            <a:endParaRPr lang="ru-RU" altLang="ru-RU"/>
          </a:p>
        </p:txBody>
      </p:sp>
    </p:spTree>
    <p:extLst>
      <p:ext uri="{BB962C8B-B14F-4D97-AF65-F5344CB8AC3E}">
        <p14:creationId xmlns:p14="http://schemas.microsoft.com/office/powerpoint/2010/main" val="33111949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0558EFEC-5B25-4267-B021-106BBF6EC389}" type="datetime1">
              <a:rPr lang="en-US" altLang="ru-RU"/>
              <a:pPr/>
              <a:t>6/17/2021</a:t>
            </a:fld>
            <a:endParaRPr lang="ru-RU" altLang="ru-RU"/>
          </a:p>
        </p:txBody>
      </p:sp>
      <p:sp>
        <p:nvSpPr>
          <p:cNvPr id="3" name="Footer Placeholder 2"/>
          <p:cNvSpPr>
            <a:spLocks noGrp="1"/>
          </p:cNvSpPr>
          <p:nvPr>
            <p:ph type="ftr" sz="quarter" idx="11"/>
          </p:nvPr>
        </p:nvSpPr>
        <p:spPr/>
        <p:txBody>
          <a:bodyPr/>
          <a:lstStyle>
            <a:lvl1pPr>
              <a:defRPr/>
            </a:lvl1pPr>
          </a:lstStyle>
          <a:p>
            <a:r>
              <a:rPr lang="ru-RU" altLang="ru-RU"/>
              <a:t>Designed by PoweredTemplate.com</a:t>
            </a:r>
          </a:p>
        </p:txBody>
      </p:sp>
      <p:sp>
        <p:nvSpPr>
          <p:cNvPr id="4" name="Slide Number Placeholder 3"/>
          <p:cNvSpPr>
            <a:spLocks noGrp="1"/>
          </p:cNvSpPr>
          <p:nvPr>
            <p:ph type="sldNum" sz="quarter" idx="12"/>
          </p:nvPr>
        </p:nvSpPr>
        <p:spPr/>
        <p:txBody>
          <a:bodyPr/>
          <a:lstStyle>
            <a:lvl1pPr>
              <a:defRPr/>
            </a:lvl1pPr>
          </a:lstStyle>
          <a:p>
            <a:fld id="{FDF412A2-58FE-48CE-8AC9-088009B27A59}" type="slidenum">
              <a:rPr lang="ru-RU" altLang="ru-RU"/>
              <a:pPr/>
              <a:t>‹N›</a:t>
            </a:fld>
            <a:endParaRPr lang="ru-RU" altLang="ru-RU"/>
          </a:p>
        </p:txBody>
      </p:sp>
    </p:spTree>
    <p:extLst>
      <p:ext uri="{BB962C8B-B14F-4D97-AF65-F5344CB8AC3E}">
        <p14:creationId xmlns:p14="http://schemas.microsoft.com/office/powerpoint/2010/main" val="9588329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endParaRPr lang="ru-RU"/>
          </a:p>
        </p:txBody>
      </p:sp>
      <p:sp>
        <p:nvSpPr>
          <p:cNvPr id="3" name="Content Placeholder 2"/>
          <p:cNvSpPr>
            <a:spLocks noGrp="1"/>
          </p:cNvSpPr>
          <p:nvPr>
            <p:ph idx="1"/>
          </p:nvPr>
        </p:nvSpPr>
        <p:spPr>
          <a:xfrm>
            <a:off x="3575050" y="204788"/>
            <a:ext cx="5111750" cy="439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457200" y="1076325"/>
            <a:ext cx="3008313" cy="3519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3C469F7E-EBA5-43AD-95FE-C8B623CB2CD2}" type="datetime1">
              <a:rPr lang="en-US" altLang="ru-RU"/>
              <a:pPr/>
              <a:t>6/17/2021</a:t>
            </a:fld>
            <a:endParaRPr lang="ru-RU" altLang="ru-RU"/>
          </a:p>
        </p:txBody>
      </p:sp>
      <p:sp>
        <p:nvSpPr>
          <p:cNvPr id="6" name="Footer Placeholder 5"/>
          <p:cNvSpPr>
            <a:spLocks noGrp="1"/>
          </p:cNvSpPr>
          <p:nvPr>
            <p:ph type="ftr" sz="quarter" idx="11"/>
          </p:nvPr>
        </p:nvSpPr>
        <p:spPr/>
        <p:txBody>
          <a:bodyPr/>
          <a:lstStyle>
            <a:lvl1pPr>
              <a:defRPr/>
            </a:lvl1pPr>
          </a:lstStyle>
          <a:p>
            <a:r>
              <a:rPr lang="ru-RU" altLang="ru-RU"/>
              <a:t>Designed by PoweredTemplate.com</a:t>
            </a:r>
          </a:p>
        </p:txBody>
      </p:sp>
      <p:sp>
        <p:nvSpPr>
          <p:cNvPr id="7" name="Slide Number Placeholder 6"/>
          <p:cNvSpPr>
            <a:spLocks noGrp="1"/>
          </p:cNvSpPr>
          <p:nvPr>
            <p:ph type="sldNum" sz="quarter" idx="12"/>
          </p:nvPr>
        </p:nvSpPr>
        <p:spPr/>
        <p:txBody>
          <a:bodyPr/>
          <a:lstStyle>
            <a:lvl1pPr>
              <a:defRPr/>
            </a:lvl1pPr>
          </a:lstStyle>
          <a:p>
            <a:fld id="{C0C0DF28-1F4C-4811-8A76-F0CBBBEEF119}" type="slidenum">
              <a:rPr lang="ru-RU" altLang="ru-RU"/>
              <a:pPr/>
              <a:t>‹N›</a:t>
            </a:fld>
            <a:endParaRPr lang="ru-RU" altLang="ru-RU"/>
          </a:p>
        </p:txBody>
      </p:sp>
    </p:spTree>
    <p:extLst>
      <p:ext uri="{BB962C8B-B14F-4D97-AF65-F5344CB8AC3E}">
        <p14:creationId xmlns:p14="http://schemas.microsoft.com/office/powerpoint/2010/main" val="3786589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Slide Number Placeholder 3"/>
          <p:cNvSpPr>
            <a:spLocks noGrp="1"/>
          </p:cNvSpPr>
          <p:nvPr>
            <p:ph type="sldNum" sz="quarter" idx="10"/>
          </p:nvPr>
        </p:nvSpPr>
        <p:spPr/>
        <p:txBody>
          <a:bodyPr/>
          <a:lstStyle>
            <a:lvl1pPr>
              <a:defRPr/>
            </a:lvl1pPr>
          </a:lstStyle>
          <a:p>
            <a:fld id="{3CC8FCAB-9BD8-4C47-9C4D-9850C1A858A3}" type="slidenum">
              <a:rPr lang="ru-RU" altLang="ru-RU"/>
              <a:pPr/>
              <a:t>‹N›</a:t>
            </a:fld>
            <a:endParaRPr lang="ru-RU" altLang="ru-RU"/>
          </a:p>
        </p:txBody>
      </p:sp>
      <p:sp>
        <p:nvSpPr>
          <p:cNvPr id="5" name="Date Placeholder 4"/>
          <p:cNvSpPr>
            <a:spLocks noGrp="1"/>
          </p:cNvSpPr>
          <p:nvPr>
            <p:ph type="dt" sz="half" idx="11"/>
          </p:nvPr>
        </p:nvSpPr>
        <p:spPr/>
        <p:txBody>
          <a:bodyPr/>
          <a:lstStyle>
            <a:lvl1pPr>
              <a:defRPr/>
            </a:lvl1pPr>
          </a:lstStyle>
          <a:p>
            <a:fld id="{95009C87-CE2A-486E-A2EC-250E3A75A806}" type="datetime1">
              <a:rPr lang="en-US" altLang="ru-RU"/>
              <a:pPr/>
              <a:t>6/17/2021</a:t>
            </a:fld>
            <a:endParaRPr lang="ru-RU" altLang="ru-RU"/>
          </a:p>
        </p:txBody>
      </p:sp>
      <p:sp>
        <p:nvSpPr>
          <p:cNvPr id="6" name="Footer Placeholder 5"/>
          <p:cNvSpPr>
            <a:spLocks noGrp="1"/>
          </p:cNvSpPr>
          <p:nvPr>
            <p:ph type="ftr" sz="quarter" idx="12"/>
          </p:nvPr>
        </p:nvSpPr>
        <p:spPr/>
        <p:txBody>
          <a:bodyPr/>
          <a:lstStyle>
            <a:lvl1pPr>
              <a:defRPr/>
            </a:lvl1pPr>
          </a:lstStyle>
          <a:p>
            <a:r>
              <a:rPr lang="ru-RU" altLang="ru-RU"/>
              <a:t>Designed by PoweredTemplate.com</a:t>
            </a:r>
          </a:p>
        </p:txBody>
      </p:sp>
    </p:spTree>
    <p:extLst>
      <p:ext uri="{BB962C8B-B14F-4D97-AF65-F5344CB8AC3E}">
        <p14:creationId xmlns:p14="http://schemas.microsoft.com/office/powerpoint/2010/main" val="27867596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2038"/>
            <a:ext cx="5486400" cy="425450"/>
          </a:xfrm>
        </p:spPr>
        <p:txBody>
          <a:bodyPr anchor="b"/>
          <a:lstStyle>
            <a:lvl1pPr algn="l">
              <a:defRPr sz="2000" b="1"/>
            </a:lvl1pPr>
          </a:lstStyle>
          <a:p>
            <a:r>
              <a:rPr lang="en-US"/>
              <a:t>Click to edit Master title style</a:t>
            </a:r>
            <a:endParaRPr lang="ru-RU"/>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1792288" y="4027488"/>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D60DED39-1199-40DD-9542-260750A5B823}" type="datetime1">
              <a:rPr lang="en-US" altLang="ru-RU"/>
              <a:pPr/>
              <a:t>6/17/2021</a:t>
            </a:fld>
            <a:endParaRPr lang="ru-RU" altLang="ru-RU"/>
          </a:p>
        </p:txBody>
      </p:sp>
      <p:sp>
        <p:nvSpPr>
          <p:cNvPr id="6" name="Footer Placeholder 5"/>
          <p:cNvSpPr>
            <a:spLocks noGrp="1"/>
          </p:cNvSpPr>
          <p:nvPr>
            <p:ph type="ftr" sz="quarter" idx="11"/>
          </p:nvPr>
        </p:nvSpPr>
        <p:spPr/>
        <p:txBody>
          <a:bodyPr/>
          <a:lstStyle>
            <a:lvl1pPr>
              <a:defRPr/>
            </a:lvl1pPr>
          </a:lstStyle>
          <a:p>
            <a:r>
              <a:rPr lang="ru-RU" altLang="ru-RU"/>
              <a:t>Designed by PoweredTemplate.com</a:t>
            </a:r>
          </a:p>
        </p:txBody>
      </p:sp>
      <p:sp>
        <p:nvSpPr>
          <p:cNvPr id="7" name="Slide Number Placeholder 6"/>
          <p:cNvSpPr>
            <a:spLocks noGrp="1"/>
          </p:cNvSpPr>
          <p:nvPr>
            <p:ph type="sldNum" sz="quarter" idx="12"/>
          </p:nvPr>
        </p:nvSpPr>
        <p:spPr/>
        <p:txBody>
          <a:bodyPr/>
          <a:lstStyle>
            <a:lvl1pPr>
              <a:defRPr/>
            </a:lvl1pPr>
          </a:lstStyle>
          <a:p>
            <a:fld id="{1485B561-449A-44C2-B63C-A3FD6BEE1C97}" type="slidenum">
              <a:rPr lang="ru-RU" altLang="ru-RU"/>
              <a:pPr/>
              <a:t>‹N›</a:t>
            </a:fld>
            <a:endParaRPr lang="ru-RU" altLang="ru-RU"/>
          </a:p>
        </p:txBody>
      </p:sp>
    </p:spTree>
    <p:extLst>
      <p:ext uri="{BB962C8B-B14F-4D97-AF65-F5344CB8AC3E}">
        <p14:creationId xmlns:p14="http://schemas.microsoft.com/office/powerpoint/2010/main" val="16593839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fld id="{505DACAB-B5B8-4705-B372-47F849864E14}" type="datetime1">
              <a:rPr lang="en-US" altLang="ru-RU"/>
              <a:pPr/>
              <a:t>6/17/2021</a:t>
            </a:fld>
            <a:endParaRPr lang="ru-RU" altLang="ru-RU"/>
          </a:p>
        </p:txBody>
      </p:sp>
      <p:sp>
        <p:nvSpPr>
          <p:cNvPr id="5" name="Footer Placeholder 4"/>
          <p:cNvSpPr>
            <a:spLocks noGrp="1"/>
          </p:cNvSpPr>
          <p:nvPr>
            <p:ph type="ftr" sz="quarter" idx="11"/>
          </p:nvPr>
        </p:nvSpPr>
        <p:spPr/>
        <p:txBody>
          <a:bodyPr/>
          <a:lstStyle>
            <a:lvl1pPr>
              <a:defRPr/>
            </a:lvl1pPr>
          </a:lstStyle>
          <a:p>
            <a:r>
              <a:rPr lang="ru-RU" altLang="ru-RU"/>
              <a:t>Designed by PoweredTemplate.com</a:t>
            </a:r>
          </a:p>
        </p:txBody>
      </p:sp>
      <p:sp>
        <p:nvSpPr>
          <p:cNvPr id="6" name="Slide Number Placeholder 5"/>
          <p:cNvSpPr>
            <a:spLocks noGrp="1"/>
          </p:cNvSpPr>
          <p:nvPr>
            <p:ph type="sldNum" sz="quarter" idx="12"/>
          </p:nvPr>
        </p:nvSpPr>
        <p:spPr/>
        <p:txBody>
          <a:bodyPr/>
          <a:lstStyle>
            <a:lvl1pPr>
              <a:defRPr/>
            </a:lvl1pPr>
          </a:lstStyle>
          <a:p>
            <a:fld id="{0CECAD11-131C-4911-A9A0-FD49A7D043F4}" type="slidenum">
              <a:rPr lang="ru-RU" altLang="ru-RU"/>
              <a:pPr/>
              <a:t>‹N›</a:t>
            </a:fld>
            <a:endParaRPr lang="ru-RU" altLang="ru-RU"/>
          </a:p>
        </p:txBody>
      </p:sp>
    </p:spTree>
    <p:extLst>
      <p:ext uri="{BB962C8B-B14F-4D97-AF65-F5344CB8AC3E}">
        <p14:creationId xmlns:p14="http://schemas.microsoft.com/office/powerpoint/2010/main" val="34540837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65938" y="196850"/>
            <a:ext cx="1820862" cy="4403725"/>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1403350" y="196850"/>
            <a:ext cx="5310188" cy="44037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fld id="{B1213E1C-71CC-491A-9E33-59E0ADF4CAAF}" type="datetime1">
              <a:rPr lang="en-US" altLang="ru-RU"/>
              <a:pPr/>
              <a:t>6/17/2021</a:t>
            </a:fld>
            <a:endParaRPr lang="ru-RU" altLang="ru-RU"/>
          </a:p>
        </p:txBody>
      </p:sp>
      <p:sp>
        <p:nvSpPr>
          <p:cNvPr id="5" name="Footer Placeholder 4"/>
          <p:cNvSpPr>
            <a:spLocks noGrp="1"/>
          </p:cNvSpPr>
          <p:nvPr>
            <p:ph type="ftr" sz="quarter" idx="11"/>
          </p:nvPr>
        </p:nvSpPr>
        <p:spPr/>
        <p:txBody>
          <a:bodyPr/>
          <a:lstStyle>
            <a:lvl1pPr>
              <a:defRPr/>
            </a:lvl1pPr>
          </a:lstStyle>
          <a:p>
            <a:r>
              <a:rPr lang="ru-RU" altLang="ru-RU"/>
              <a:t>Designed by PoweredTemplate.com</a:t>
            </a:r>
          </a:p>
        </p:txBody>
      </p:sp>
      <p:sp>
        <p:nvSpPr>
          <p:cNvPr id="6" name="Slide Number Placeholder 5"/>
          <p:cNvSpPr>
            <a:spLocks noGrp="1"/>
          </p:cNvSpPr>
          <p:nvPr>
            <p:ph type="sldNum" sz="quarter" idx="12"/>
          </p:nvPr>
        </p:nvSpPr>
        <p:spPr/>
        <p:txBody>
          <a:bodyPr/>
          <a:lstStyle>
            <a:lvl1pPr>
              <a:defRPr/>
            </a:lvl1pPr>
          </a:lstStyle>
          <a:p>
            <a:fld id="{10389130-D34E-4843-8566-099B5AADFCB8}" type="slidenum">
              <a:rPr lang="ru-RU" altLang="ru-RU"/>
              <a:pPr/>
              <a:t>‹N›</a:t>
            </a:fld>
            <a:endParaRPr lang="ru-RU" altLang="ru-RU"/>
          </a:p>
        </p:txBody>
      </p:sp>
    </p:spTree>
    <p:extLst>
      <p:ext uri="{BB962C8B-B14F-4D97-AF65-F5344CB8AC3E}">
        <p14:creationId xmlns:p14="http://schemas.microsoft.com/office/powerpoint/2010/main" val="4028990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6763"/>
            <a:ext cx="7772400" cy="1020762"/>
          </a:xfrm>
        </p:spPr>
        <p:txBody>
          <a:bodyPr anchor="t"/>
          <a:lstStyle>
            <a:lvl1pPr algn="l">
              <a:defRPr sz="4000" b="1" cap="all"/>
            </a:lvl1pPr>
          </a:lstStyle>
          <a:p>
            <a:r>
              <a:rPr lang="en-US"/>
              <a:t>Click to edit Master title style</a:t>
            </a:r>
            <a:endParaRPr lang="ru-RU"/>
          </a:p>
        </p:txBody>
      </p:sp>
      <p:sp>
        <p:nvSpPr>
          <p:cNvPr id="3" name="Text Placeholder 2"/>
          <p:cNvSpPr>
            <a:spLocks noGrp="1"/>
          </p:cNvSpPr>
          <p:nvPr>
            <p:ph type="body" idx="1"/>
          </p:nvPr>
        </p:nvSpPr>
        <p:spPr>
          <a:xfrm>
            <a:off x="722313" y="2181225"/>
            <a:ext cx="7772400" cy="11255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EAFC05F3-A065-465B-BED2-9BCF9A32D484}" type="slidenum">
              <a:rPr lang="ru-RU" altLang="ru-RU"/>
              <a:pPr/>
              <a:t>‹N›</a:t>
            </a:fld>
            <a:endParaRPr lang="ru-RU" altLang="ru-RU"/>
          </a:p>
        </p:txBody>
      </p:sp>
      <p:sp>
        <p:nvSpPr>
          <p:cNvPr id="5" name="Date Placeholder 4"/>
          <p:cNvSpPr>
            <a:spLocks noGrp="1"/>
          </p:cNvSpPr>
          <p:nvPr>
            <p:ph type="dt" sz="half" idx="11"/>
          </p:nvPr>
        </p:nvSpPr>
        <p:spPr/>
        <p:txBody>
          <a:bodyPr/>
          <a:lstStyle>
            <a:lvl1pPr>
              <a:defRPr/>
            </a:lvl1pPr>
          </a:lstStyle>
          <a:p>
            <a:fld id="{762B6E67-2E03-40EA-8CFB-2C22ACED927F}" type="datetime1">
              <a:rPr lang="en-US" altLang="ru-RU"/>
              <a:pPr/>
              <a:t>6/17/2021</a:t>
            </a:fld>
            <a:endParaRPr lang="ru-RU" altLang="ru-RU"/>
          </a:p>
        </p:txBody>
      </p:sp>
      <p:sp>
        <p:nvSpPr>
          <p:cNvPr id="6" name="Footer Placeholder 5"/>
          <p:cNvSpPr>
            <a:spLocks noGrp="1"/>
          </p:cNvSpPr>
          <p:nvPr>
            <p:ph type="ftr" sz="quarter" idx="12"/>
          </p:nvPr>
        </p:nvSpPr>
        <p:spPr/>
        <p:txBody>
          <a:bodyPr/>
          <a:lstStyle>
            <a:lvl1pPr>
              <a:defRPr/>
            </a:lvl1pPr>
          </a:lstStyle>
          <a:p>
            <a:r>
              <a:rPr lang="ru-RU" altLang="ru-RU"/>
              <a:t>Designed by PoweredTemplate.com</a:t>
            </a:r>
          </a:p>
        </p:txBody>
      </p:sp>
    </p:spTree>
    <p:extLst>
      <p:ext uri="{BB962C8B-B14F-4D97-AF65-F5344CB8AC3E}">
        <p14:creationId xmlns:p14="http://schemas.microsoft.com/office/powerpoint/2010/main" val="1855763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468313" y="1131888"/>
            <a:ext cx="4027487" cy="3509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4648200" y="1131888"/>
            <a:ext cx="4027488" cy="3509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Slide Number Placeholder 4"/>
          <p:cNvSpPr>
            <a:spLocks noGrp="1"/>
          </p:cNvSpPr>
          <p:nvPr>
            <p:ph type="sldNum" sz="quarter" idx="10"/>
          </p:nvPr>
        </p:nvSpPr>
        <p:spPr/>
        <p:txBody>
          <a:bodyPr/>
          <a:lstStyle>
            <a:lvl1pPr>
              <a:defRPr/>
            </a:lvl1pPr>
          </a:lstStyle>
          <a:p>
            <a:fld id="{0FB6D399-442F-4082-91F8-03846D7B0CAE}" type="slidenum">
              <a:rPr lang="ru-RU" altLang="ru-RU"/>
              <a:pPr/>
              <a:t>‹N›</a:t>
            </a:fld>
            <a:endParaRPr lang="ru-RU" altLang="ru-RU"/>
          </a:p>
        </p:txBody>
      </p:sp>
      <p:sp>
        <p:nvSpPr>
          <p:cNvPr id="6" name="Date Placeholder 5"/>
          <p:cNvSpPr>
            <a:spLocks noGrp="1"/>
          </p:cNvSpPr>
          <p:nvPr>
            <p:ph type="dt" sz="half" idx="11"/>
          </p:nvPr>
        </p:nvSpPr>
        <p:spPr/>
        <p:txBody>
          <a:bodyPr/>
          <a:lstStyle>
            <a:lvl1pPr>
              <a:defRPr/>
            </a:lvl1pPr>
          </a:lstStyle>
          <a:p>
            <a:fld id="{43590EBC-47F3-4EF6-B980-0A338A8C3679}" type="datetime1">
              <a:rPr lang="en-US" altLang="ru-RU"/>
              <a:pPr/>
              <a:t>6/17/2021</a:t>
            </a:fld>
            <a:endParaRPr lang="ru-RU" altLang="ru-RU"/>
          </a:p>
        </p:txBody>
      </p:sp>
      <p:sp>
        <p:nvSpPr>
          <p:cNvPr id="7" name="Footer Placeholder 6"/>
          <p:cNvSpPr>
            <a:spLocks noGrp="1"/>
          </p:cNvSpPr>
          <p:nvPr>
            <p:ph type="ftr" sz="quarter" idx="12"/>
          </p:nvPr>
        </p:nvSpPr>
        <p:spPr/>
        <p:txBody>
          <a:bodyPr/>
          <a:lstStyle>
            <a:lvl1pPr>
              <a:defRPr/>
            </a:lvl1pPr>
          </a:lstStyle>
          <a:p>
            <a:r>
              <a:rPr lang="ru-RU" altLang="ru-RU"/>
              <a:t>Designed by PoweredTemplate.com</a:t>
            </a:r>
          </a:p>
        </p:txBody>
      </p:sp>
    </p:spTree>
    <p:extLst>
      <p:ext uri="{BB962C8B-B14F-4D97-AF65-F5344CB8AC3E}">
        <p14:creationId xmlns:p14="http://schemas.microsoft.com/office/powerpoint/2010/main" val="3076097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75"/>
            <a:ext cx="8229600" cy="857250"/>
          </a:xfrm>
        </p:spPr>
        <p:txBody>
          <a:bodyPr/>
          <a:lstStyle>
            <a:lvl1pPr>
              <a:defRPr/>
            </a:lvl1pPr>
          </a:lstStyle>
          <a:p>
            <a:r>
              <a:rPr lang="en-US"/>
              <a:t>Click to edit Master title style</a:t>
            </a:r>
            <a:endParaRPr lang="ru-RU"/>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Slide Number Placeholder 6"/>
          <p:cNvSpPr>
            <a:spLocks noGrp="1"/>
          </p:cNvSpPr>
          <p:nvPr>
            <p:ph type="sldNum" sz="quarter" idx="10"/>
          </p:nvPr>
        </p:nvSpPr>
        <p:spPr/>
        <p:txBody>
          <a:bodyPr/>
          <a:lstStyle>
            <a:lvl1pPr>
              <a:defRPr/>
            </a:lvl1pPr>
          </a:lstStyle>
          <a:p>
            <a:fld id="{2E90B60C-492F-4275-96B9-F443E97F294F}" type="slidenum">
              <a:rPr lang="ru-RU" altLang="ru-RU"/>
              <a:pPr/>
              <a:t>‹N›</a:t>
            </a:fld>
            <a:endParaRPr lang="ru-RU" altLang="ru-RU"/>
          </a:p>
        </p:txBody>
      </p:sp>
      <p:sp>
        <p:nvSpPr>
          <p:cNvPr id="8" name="Date Placeholder 7"/>
          <p:cNvSpPr>
            <a:spLocks noGrp="1"/>
          </p:cNvSpPr>
          <p:nvPr>
            <p:ph type="dt" sz="half" idx="11"/>
          </p:nvPr>
        </p:nvSpPr>
        <p:spPr/>
        <p:txBody>
          <a:bodyPr/>
          <a:lstStyle>
            <a:lvl1pPr>
              <a:defRPr/>
            </a:lvl1pPr>
          </a:lstStyle>
          <a:p>
            <a:fld id="{0F3EA403-6EE7-4C32-AE1B-BEE8B387312D}" type="datetime1">
              <a:rPr lang="en-US" altLang="ru-RU"/>
              <a:pPr/>
              <a:t>6/17/2021</a:t>
            </a:fld>
            <a:endParaRPr lang="ru-RU" altLang="ru-RU"/>
          </a:p>
        </p:txBody>
      </p:sp>
      <p:sp>
        <p:nvSpPr>
          <p:cNvPr id="9" name="Footer Placeholder 8"/>
          <p:cNvSpPr>
            <a:spLocks noGrp="1"/>
          </p:cNvSpPr>
          <p:nvPr>
            <p:ph type="ftr" sz="quarter" idx="12"/>
          </p:nvPr>
        </p:nvSpPr>
        <p:spPr/>
        <p:txBody>
          <a:bodyPr/>
          <a:lstStyle>
            <a:lvl1pPr>
              <a:defRPr/>
            </a:lvl1pPr>
          </a:lstStyle>
          <a:p>
            <a:r>
              <a:rPr lang="ru-RU" altLang="ru-RU"/>
              <a:t>Designed by PoweredTemplate.com</a:t>
            </a:r>
          </a:p>
        </p:txBody>
      </p:sp>
    </p:spTree>
    <p:extLst>
      <p:ext uri="{BB962C8B-B14F-4D97-AF65-F5344CB8AC3E}">
        <p14:creationId xmlns:p14="http://schemas.microsoft.com/office/powerpoint/2010/main" val="2375715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Slide Number Placeholder 2"/>
          <p:cNvSpPr>
            <a:spLocks noGrp="1"/>
          </p:cNvSpPr>
          <p:nvPr>
            <p:ph type="sldNum" sz="quarter" idx="10"/>
          </p:nvPr>
        </p:nvSpPr>
        <p:spPr/>
        <p:txBody>
          <a:bodyPr/>
          <a:lstStyle>
            <a:lvl1pPr>
              <a:defRPr/>
            </a:lvl1pPr>
          </a:lstStyle>
          <a:p>
            <a:fld id="{5535A76B-76CA-408F-BB02-5821557FF7A8}" type="slidenum">
              <a:rPr lang="ru-RU" altLang="ru-RU"/>
              <a:pPr/>
              <a:t>‹N›</a:t>
            </a:fld>
            <a:endParaRPr lang="ru-RU" altLang="ru-RU"/>
          </a:p>
        </p:txBody>
      </p:sp>
      <p:sp>
        <p:nvSpPr>
          <p:cNvPr id="4" name="Date Placeholder 3"/>
          <p:cNvSpPr>
            <a:spLocks noGrp="1"/>
          </p:cNvSpPr>
          <p:nvPr>
            <p:ph type="dt" sz="half" idx="11"/>
          </p:nvPr>
        </p:nvSpPr>
        <p:spPr/>
        <p:txBody>
          <a:bodyPr/>
          <a:lstStyle>
            <a:lvl1pPr>
              <a:defRPr/>
            </a:lvl1pPr>
          </a:lstStyle>
          <a:p>
            <a:fld id="{62700347-1FF3-4599-8616-444D90729118}" type="datetime1">
              <a:rPr lang="en-US" altLang="ru-RU"/>
              <a:pPr/>
              <a:t>6/17/2021</a:t>
            </a:fld>
            <a:endParaRPr lang="ru-RU" altLang="ru-RU"/>
          </a:p>
        </p:txBody>
      </p:sp>
      <p:sp>
        <p:nvSpPr>
          <p:cNvPr id="5" name="Footer Placeholder 4"/>
          <p:cNvSpPr>
            <a:spLocks noGrp="1"/>
          </p:cNvSpPr>
          <p:nvPr>
            <p:ph type="ftr" sz="quarter" idx="12"/>
          </p:nvPr>
        </p:nvSpPr>
        <p:spPr/>
        <p:txBody>
          <a:bodyPr/>
          <a:lstStyle>
            <a:lvl1pPr>
              <a:defRPr/>
            </a:lvl1pPr>
          </a:lstStyle>
          <a:p>
            <a:r>
              <a:rPr lang="ru-RU" altLang="ru-RU"/>
              <a:t>Designed by PoweredTemplate.com</a:t>
            </a:r>
          </a:p>
        </p:txBody>
      </p:sp>
    </p:spTree>
    <p:extLst>
      <p:ext uri="{BB962C8B-B14F-4D97-AF65-F5344CB8AC3E}">
        <p14:creationId xmlns:p14="http://schemas.microsoft.com/office/powerpoint/2010/main" val="3129444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F4E94331-9367-419B-8365-D488490F4958}" type="slidenum">
              <a:rPr lang="ru-RU" altLang="ru-RU"/>
              <a:pPr/>
              <a:t>‹N›</a:t>
            </a:fld>
            <a:endParaRPr lang="ru-RU" altLang="ru-RU"/>
          </a:p>
        </p:txBody>
      </p:sp>
      <p:sp>
        <p:nvSpPr>
          <p:cNvPr id="3" name="Date Placeholder 2"/>
          <p:cNvSpPr>
            <a:spLocks noGrp="1"/>
          </p:cNvSpPr>
          <p:nvPr>
            <p:ph type="dt" sz="half" idx="11"/>
          </p:nvPr>
        </p:nvSpPr>
        <p:spPr/>
        <p:txBody>
          <a:bodyPr/>
          <a:lstStyle>
            <a:lvl1pPr>
              <a:defRPr/>
            </a:lvl1pPr>
          </a:lstStyle>
          <a:p>
            <a:fld id="{1C7616AC-7E05-4EDB-AD87-A3FF401547B6}" type="datetime1">
              <a:rPr lang="en-US" altLang="ru-RU"/>
              <a:pPr/>
              <a:t>6/17/2021</a:t>
            </a:fld>
            <a:endParaRPr lang="ru-RU" altLang="ru-RU"/>
          </a:p>
        </p:txBody>
      </p:sp>
      <p:sp>
        <p:nvSpPr>
          <p:cNvPr id="4" name="Footer Placeholder 3"/>
          <p:cNvSpPr>
            <a:spLocks noGrp="1"/>
          </p:cNvSpPr>
          <p:nvPr>
            <p:ph type="ftr" sz="quarter" idx="12"/>
          </p:nvPr>
        </p:nvSpPr>
        <p:spPr/>
        <p:txBody>
          <a:bodyPr/>
          <a:lstStyle>
            <a:lvl1pPr>
              <a:defRPr/>
            </a:lvl1pPr>
          </a:lstStyle>
          <a:p>
            <a:r>
              <a:rPr lang="ru-RU" altLang="ru-RU"/>
              <a:t>Designed by PoweredTemplate.com</a:t>
            </a:r>
          </a:p>
        </p:txBody>
      </p:sp>
    </p:spTree>
    <p:extLst>
      <p:ext uri="{BB962C8B-B14F-4D97-AF65-F5344CB8AC3E}">
        <p14:creationId xmlns:p14="http://schemas.microsoft.com/office/powerpoint/2010/main" val="192153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endParaRPr lang="ru-RU"/>
          </a:p>
        </p:txBody>
      </p:sp>
      <p:sp>
        <p:nvSpPr>
          <p:cNvPr id="3" name="Content Placeholder 2"/>
          <p:cNvSpPr>
            <a:spLocks noGrp="1"/>
          </p:cNvSpPr>
          <p:nvPr>
            <p:ph idx="1"/>
          </p:nvPr>
        </p:nvSpPr>
        <p:spPr>
          <a:xfrm>
            <a:off x="3575050" y="204788"/>
            <a:ext cx="5111750" cy="439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457200" y="1076325"/>
            <a:ext cx="3008313" cy="3519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90C5C292-202E-4612-A99C-275C3286DAA5}" type="slidenum">
              <a:rPr lang="ru-RU" altLang="ru-RU"/>
              <a:pPr/>
              <a:t>‹N›</a:t>
            </a:fld>
            <a:endParaRPr lang="ru-RU" altLang="ru-RU"/>
          </a:p>
        </p:txBody>
      </p:sp>
      <p:sp>
        <p:nvSpPr>
          <p:cNvPr id="6" name="Date Placeholder 5"/>
          <p:cNvSpPr>
            <a:spLocks noGrp="1"/>
          </p:cNvSpPr>
          <p:nvPr>
            <p:ph type="dt" sz="half" idx="11"/>
          </p:nvPr>
        </p:nvSpPr>
        <p:spPr/>
        <p:txBody>
          <a:bodyPr/>
          <a:lstStyle>
            <a:lvl1pPr>
              <a:defRPr/>
            </a:lvl1pPr>
          </a:lstStyle>
          <a:p>
            <a:fld id="{26561F27-1DBA-4752-8B7A-048676B2E07E}" type="datetime1">
              <a:rPr lang="en-US" altLang="ru-RU"/>
              <a:pPr/>
              <a:t>6/17/2021</a:t>
            </a:fld>
            <a:endParaRPr lang="ru-RU" altLang="ru-RU"/>
          </a:p>
        </p:txBody>
      </p:sp>
      <p:sp>
        <p:nvSpPr>
          <p:cNvPr id="7" name="Footer Placeholder 6"/>
          <p:cNvSpPr>
            <a:spLocks noGrp="1"/>
          </p:cNvSpPr>
          <p:nvPr>
            <p:ph type="ftr" sz="quarter" idx="12"/>
          </p:nvPr>
        </p:nvSpPr>
        <p:spPr/>
        <p:txBody>
          <a:bodyPr/>
          <a:lstStyle>
            <a:lvl1pPr>
              <a:defRPr/>
            </a:lvl1pPr>
          </a:lstStyle>
          <a:p>
            <a:r>
              <a:rPr lang="ru-RU" altLang="ru-RU"/>
              <a:t>Designed by PoweredTemplate.com</a:t>
            </a:r>
          </a:p>
        </p:txBody>
      </p:sp>
    </p:spTree>
    <p:extLst>
      <p:ext uri="{BB962C8B-B14F-4D97-AF65-F5344CB8AC3E}">
        <p14:creationId xmlns:p14="http://schemas.microsoft.com/office/powerpoint/2010/main" val="3514663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2038"/>
            <a:ext cx="5486400" cy="425450"/>
          </a:xfrm>
        </p:spPr>
        <p:txBody>
          <a:bodyPr anchor="b"/>
          <a:lstStyle>
            <a:lvl1pPr algn="l">
              <a:defRPr sz="2000" b="1"/>
            </a:lvl1pPr>
          </a:lstStyle>
          <a:p>
            <a:r>
              <a:rPr lang="en-US"/>
              <a:t>Click to edit Master title style</a:t>
            </a:r>
            <a:endParaRPr lang="ru-RU"/>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1792288" y="4027488"/>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3FFBCF65-0A98-4BC7-8CF5-D7A7DFAD8BB7}" type="slidenum">
              <a:rPr lang="ru-RU" altLang="ru-RU"/>
              <a:pPr/>
              <a:t>‹N›</a:t>
            </a:fld>
            <a:endParaRPr lang="ru-RU" altLang="ru-RU"/>
          </a:p>
        </p:txBody>
      </p:sp>
      <p:sp>
        <p:nvSpPr>
          <p:cNvPr id="6" name="Date Placeholder 5"/>
          <p:cNvSpPr>
            <a:spLocks noGrp="1"/>
          </p:cNvSpPr>
          <p:nvPr>
            <p:ph type="dt" sz="half" idx="11"/>
          </p:nvPr>
        </p:nvSpPr>
        <p:spPr/>
        <p:txBody>
          <a:bodyPr/>
          <a:lstStyle>
            <a:lvl1pPr>
              <a:defRPr/>
            </a:lvl1pPr>
          </a:lstStyle>
          <a:p>
            <a:fld id="{73245060-C25D-4C91-887A-1131C8A3BA1B}" type="datetime1">
              <a:rPr lang="en-US" altLang="ru-RU"/>
              <a:pPr/>
              <a:t>6/17/2021</a:t>
            </a:fld>
            <a:endParaRPr lang="ru-RU" altLang="ru-RU"/>
          </a:p>
        </p:txBody>
      </p:sp>
      <p:sp>
        <p:nvSpPr>
          <p:cNvPr id="7" name="Footer Placeholder 6"/>
          <p:cNvSpPr>
            <a:spLocks noGrp="1"/>
          </p:cNvSpPr>
          <p:nvPr>
            <p:ph type="ftr" sz="quarter" idx="12"/>
          </p:nvPr>
        </p:nvSpPr>
        <p:spPr/>
        <p:txBody>
          <a:bodyPr/>
          <a:lstStyle>
            <a:lvl1pPr>
              <a:defRPr/>
            </a:lvl1pPr>
          </a:lstStyle>
          <a:p>
            <a:r>
              <a:rPr lang="ru-RU" altLang="ru-RU"/>
              <a:t>Designed by PoweredTemplate.com</a:t>
            </a:r>
          </a:p>
        </p:txBody>
      </p:sp>
    </p:spTree>
    <p:extLst>
      <p:ext uri="{BB962C8B-B14F-4D97-AF65-F5344CB8AC3E}">
        <p14:creationId xmlns:p14="http://schemas.microsoft.com/office/powerpoint/2010/main" val="178453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35" name="Rectangle 11"/>
          <p:cNvSpPr>
            <a:spLocks noGrp="1" noChangeArrowheads="1"/>
          </p:cNvSpPr>
          <p:nvPr>
            <p:ph type="sldNum" sz="quarter" idx="4"/>
          </p:nvPr>
        </p:nvSpPr>
        <p:spPr bwMode="auto">
          <a:xfrm>
            <a:off x="6624638" y="4732338"/>
            <a:ext cx="2051050"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b="0">
                <a:solidFill>
                  <a:schemeClr val="bg1"/>
                </a:solidFill>
                <a:latin typeface="+mn-lt"/>
              </a:defRPr>
            </a:lvl1pPr>
          </a:lstStyle>
          <a:p>
            <a:fld id="{DFD4635D-1062-4FAF-BB07-0F5F4BD6F741}" type="slidenum">
              <a:rPr lang="ru-RU" altLang="ru-RU"/>
              <a:pPr/>
              <a:t>‹N›</a:t>
            </a:fld>
            <a:endParaRPr lang="ru-RU" altLang="ru-RU"/>
          </a:p>
        </p:txBody>
      </p:sp>
      <p:sp>
        <p:nvSpPr>
          <p:cNvPr id="1026" name="Rectangle 2"/>
          <p:cNvSpPr>
            <a:spLocks noGrp="1" noChangeArrowheads="1"/>
          </p:cNvSpPr>
          <p:nvPr>
            <p:ph type="title"/>
          </p:nvPr>
        </p:nvSpPr>
        <p:spPr bwMode="auto">
          <a:xfrm>
            <a:off x="468313" y="123825"/>
            <a:ext cx="8207375" cy="86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ru-RU"/>
              <a:t>Click to edit Master title style</a:t>
            </a:r>
          </a:p>
        </p:txBody>
      </p:sp>
      <p:sp>
        <p:nvSpPr>
          <p:cNvPr id="1027" name="Rectangle 3"/>
          <p:cNvSpPr>
            <a:spLocks noGrp="1" noChangeArrowheads="1"/>
          </p:cNvSpPr>
          <p:nvPr>
            <p:ph type="body" idx="1"/>
          </p:nvPr>
        </p:nvSpPr>
        <p:spPr bwMode="auto">
          <a:xfrm>
            <a:off x="468313" y="1131888"/>
            <a:ext cx="8207375" cy="3509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a:t>Click to edit Master text styles</a:t>
            </a:r>
          </a:p>
          <a:p>
            <a:pPr lvl="1"/>
            <a:r>
              <a:rPr lang="ru-RU" altLang="ru-RU"/>
              <a:t>Second level</a:t>
            </a:r>
          </a:p>
          <a:p>
            <a:pPr lvl="2"/>
            <a:r>
              <a:rPr lang="ru-RU" altLang="ru-RU"/>
              <a:t>Third level</a:t>
            </a:r>
          </a:p>
          <a:p>
            <a:pPr lvl="3"/>
            <a:r>
              <a:rPr lang="ru-RU" altLang="ru-RU"/>
              <a:t>Fourth level</a:t>
            </a:r>
          </a:p>
          <a:p>
            <a:pPr lvl="4"/>
            <a:r>
              <a:rPr lang="ru-RU" altLang="ru-RU"/>
              <a:t>Fifth level</a:t>
            </a:r>
          </a:p>
        </p:txBody>
      </p:sp>
      <p:sp>
        <p:nvSpPr>
          <p:cNvPr id="1033" name="Rectangle 9"/>
          <p:cNvSpPr>
            <a:spLocks noGrp="1" noChangeArrowheads="1"/>
          </p:cNvSpPr>
          <p:nvPr>
            <p:ph type="dt" sz="half" idx="2"/>
          </p:nvPr>
        </p:nvSpPr>
        <p:spPr bwMode="auto">
          <a:xfrm>
            <a:off x="468313" y="4732338"/>
            <a:ext cx="2133600"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0">
                <a:solidFill>
                  <a:schemeClr val="bg1"/>
                </a:solidFill>
                <a:latin typeface="+mn-lt"/>
              </a:defRPr>
            </a:lvl1pPr>
          </a:lstStyle>
          <a:p>
            <a:fld id="{A9A433EA-800A-4A3E-8D0F-CE081859256D}" type="datetime1">
              <a:rPr lang="en-US" altLang="ru-RU"/>
              <a:pPr/>
              <a:t>6/17/2021</a:t>
            </a:fld>
            <a:endParaRPr lang="ru-RU" altLang="ru-RU"/>
          </a:p>
        </p:txBody>
      </p:sp>
      <p:sp>
        <p:nvSpPr>
          <p:cNvPr id="1034" name="Rectangle 10"/>
          <p:cNvSpPr>
            <a:spLocks noGrp="1" noChangeArrowheads="1"/>
          </p:cNvSpPr>
          <p:nvPr>
            <p:ph type="ftr" sz="quarter" idx="3"/>
          </p:nvPr>
        </p:nvSpPr>
        <p:spPr bwMode="auto">
          <a:xfrm>
            <a:off x="3195638" y="4732338"/>
            <a:ext cx="2895600"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b="0">
                <a:solidFill>
                  <a:schemeClr val="bg1"/>
                </a:solidFill>
                <a:latin typeface="+mn-lt"/>
              </a:defRPr>
            </a:lvl1pPr>
          </a:lstStyle>
          <a:p>
            <a:r>
              <a:rPr lang="ru-RU" altLang="ru-RU"/>
              <a:t>Designed by PoweredTemplate.com</a:t>
            </a: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p:txStyles>
    <p:titleStyle>
      <a:lvl1pPr algn="l" rtl="0" fontAlgn="base">
        <a:spcBef>
          <a:spcPct val="0"/>
        </a:spcBef>
        <a:spcAft>
          <a:spcPct val="0"/>
        </a:spcAft>
        <a:defRPr sz="3600">
          <a:solidFill>
            <a:srgbClr val="E1BE0F"/>
          </a:solidFill>
          <a:latin typeface="+mj-lt"/>
          <a:ea typeface="+mj-ea"/>
          <a:cs typeface="+mj-cs"/>
        </a:defRPr>
      </a:lvl1pPr>
      <a:lvl2pPr algn="l" rtl="0" fontAlgn="base">
        <a:spcBef>
          <a:spcPct val="0"/>
        </a:spcBef>
        <a:spcAft>
          <a:spcPct val="0"/>
        </a:spcAft>
        <a:defRPr sz="3600">
          <a:solidFill>
            <a:srgbClr val="E1BE0F"/>
          </a:solidFill>
          <a:latin typeface="Calibri" pitchFamily="34" charset="0"/>
        </a:defRPr>
      </a:lvl2pPr>
      <a:lvl3pPr algn="l" rtl="0" fontAlgn="base">
        <a:spcBef>
          <a:spcPct val="0"/>
        </a:spcBef>
        <a:spcAft>
          <a:spcPct val="0"/>
        </a:spcAft>
        <a:defRPr sz="3600">
          <a:solidFill>
            <a:srgbClr val="E1BE0F"/>
          </a:solidFill>
          <a:latin typeface="Calibri" pitchFamily="34" charset="0"/>
        </a:defRPr>
      </a:lvl3pPr>
      <a:lvl4pPr algn="l" rtl="0" fontAlgn="base">
        <a:spcBef>
          <a:spcPct val="0"/>
        </a:spcBef>
        <a:spcAft>
          <a:spcPct val="0"/>
        </a:spcAft>
        <a:defRPr sz="3600">
          <a:solidFill>
            <a:srgbClr val="E1BE0F"/>
          </a:solidFill>
          <a:latin typeface="Calibri" pitchFamily="34" charset="0"/>
        </a:defRPr>
      </a:lvl4pPr>
      <a:lvl5pPr algn="l" rtl="0" fontAlgn="base">
        <a:spcBef>
          <a:spcPct val="0"/>
        </a:spcBef>
        <a:spcAft>
          <a:spcPct val="0"/>
        </a:spcAft>
        <a:defRPr sz="3600">
          <a:solidFill>
            <a:srgbClr val="E1BE0F"/>
          </a:solidFill>
          <a:latin typeface="Calibri" pitchFamily="34" charset="0"/>
        </a:defRPr>
      </a:lvl5pPr>
      <a:lvl6pPr marL="457200" algn="l" rtl="0" fontAlgn="base">
        <a:spcBef>
          <a:spcPct val="0"/>
        </a:spcBef>
        <a:spcAft>
          <a:spcPct val="0"/>
        </a:spcAft>
        <a:defRPr sz="3600">
          <a:solidFill>
            <a:srgbClr val="E1BE0F"/>
          </a:solidFill>
          <a:latin typeface="Calibri" pitchFamily="34" charset="0"/>
        </a:defRPr>
      </a:lvl6pPr>
      <a:lvl7pPr marL="914400" algn="l" rtl="0" fontAlgn="base">
        <a:spcBef>
          <a:spcPct val="0"/>
        </a:spcBef>
        <a:spcAft>
          <a:spcPct val="0"/>
        </a:spcAft>
        <a:defRPr sz="3600">
          <a:solidFill>
            <a:srgbClr val="E1BE0F"/>
          </a:solidFill>
          <a:latin typeface="Calibri" pitchFamily="34" charset="0"/>
        </a:defRPr>
      </a:lvl7pPr>
      <a:lvl8pPr marL="1371600" algn="l" rtl="0" fontAlgn="base">
        <a:spcBef>
          <a:spcPct val="0"/>
        </a:spcBef>
        <a:spcAft>
          <a:spcPct val="0"/>
        </a:spcAft>
        <a:defRPr sz="3600">
          <a:solidFill>
            <a:srgbClr val="E1BE0F"/>
          </a:solidFill>
          <a:latin typeface="Calibri" pitchFamily="34" charset="0"/>
        </a:defRPr>
      </a:lvl8pPr>
      <a:lvl9pPr marL="1828800" algn="l" rtl="0" fontAlgn="base">
        <a:spcBef>
          <a:spcPct val="0"/>
        </a:spcBef>
        <a:spcAft>
          <a:spcPct val="0"/>
        </a:spcAft>
        <a:defRPr sz="3600">
          <a:solidFill>
            <a:srgbClr val="E1BE0F"/>
          </a:solidFill>
          <a:latin typeface="Calibri" pitchFamily="34" charset="0"/>
        </a:defRPr>
      </a:lvl9pPr>
    </p:titleStyle>
    <p:bodyStyle>
      <a:lvl1pPr marL="342900" indent="-342900" algn="l" rtl="0" fontAlgn="base">
        <a:spcBef>
          <a:spcPct val="20000"/>
        </a:spcBef>
        <a:spcAft>
          <a:spcPct val="0"/>
        </a:spcAft>
        <a:buChar char="•"/>
        <a:defRPr sz="2000">
          <a:solidFill>
            <a:schemeClr val="bg1"/>
          </a:solidFill>
          <a:latin typeface="+mn-lt"/>
          <a:ea typeface="+mn-ea"/>
          <a:cs typeface="+mn-cs"/>
        </a:defRPr>
      </a:lvl1pPr>
      <a:lvl2pPr marL="742950" indent="-285750" algn="l" rtl="0" fontAlgn="base">
        <a:spcBef>
          <a:spcPct val="20000"/>
        </a:spcBef>
        <a:spcAft>
          <a:spcPct val="0"/>
        </a:spcAft>
        <a:buChar char="–"/>
        <a:defRPr sz="2000">
          <a:solidFill>
            <a:schemeClr val="bg1"/>
          </a:solidFill>
          <a:latin typeface="+mn-lt"/>
        </a:defRPr>
      </a:lvl2pPr>
      <a:lvl3pPr marL="1143000" indent="-228600" algn="l" rtl="0" fontAlgn="base">
        <a:spcBef>
          <a:spcPct val="20000"/>
        </a:spcBef>
        <a:spcAft>
          <a:spcPct val="0"/>
        </a:spcAft>
        <a:buChar char="•"/>
        <a:defRPr sz="2000">
          <a:solidFill>
            <a:schemeClr val="bg1"/>
          </a:solidFill>
          <a:latin typeface="+mn-lt"/>
        </a:defRPr>
      </a:lvl3pPr>
      <a:lvl4pPr marL="1600200" indent="-228600" algn="l" rtl="0" fontAlgn="base">
        <a:spcBef>
          <a:spcPct val="20000"/>
        </a:spcBef>
        <a:spcAft>
          <a:spcPct val="0"/>
        </a:spcAft>
        <a:buChar char="–"/>
        <a:defRPr sz="2000">
          <a:solidFill>
            <a:schemeClr val="bg1"/>
          </a:solidFill>
          <a:latin typeface="+mn-lt"/>
        </a:defRPr>
      </a:lvl4pPr>
      <a:lvl5pPr marL="2057400" indent="-228600" algn="l" rtl="0" fontAlgn="base">
        <a:spcBef>
          <a:spcPct val="20000"/>
        </a:spcBef>
        <a:spcAft>
          <a:spcPct val="0"/>
        </a:spcAft>
        <a:buChar char="»"/>
        <a:defRPr sz="2000">
          <a:solidFill>
            <a:schemeClr val="bg1"/>
          </a:solidFill>
          <a:latin typeface="+mn-lt"/>
        </a:defRPr>
      </a:lvl5pPr>
      <a:lvl6pPr marL="2514600" indent="-228600" algn="l" rtl="0" fontAlgn="base">
        <a:spcBef>
          <a:spcPct val="20000"/>
        </a:spcBef>
        <a:spcAft>
          <a:spcPct val="0"/>
        </a:spcAft>
        <a:buChar char="»"/>
        <a:defRPr sz="2000">
          <a:solidFill>
            <a:schemeClr val="bg1"/>
          </a:solidFill>
          <a:latin typeface="+mn-lt"/>
        </a:defRPr>
      </a:lvl6pPr>
      <a:lvl7pPr marL="2971800" indent="-228600" algn="l" rtl="0" fontAlgn="base">
        <a:spcBef>
          <a:spcPct val="20000"/>
        </a:spcBef>
        <a:spcAft>
          <a:spcPct val="0"/>
        </a:spcAft>
        <a:buChar char="»"/>
        <a:defRPr sz="2000">
          <a:solidFill>
            <a:schemeClr val="bg1"/>
          </a:solidFill>
          <a:latin typeface="+mn-lt"/>
        </a:defRPr>
      </a:lvl7pPr>
      <a:lvl8pPr marL="3429000" indent="-228600" algn="l" rtl="0" fontAlgn="base">
        <a:spcBef>
          <a:spcPct val="20000"/>
        </a:spcBef>
        <a:spcAft>
          <a:spcPct val="0"/>
        </a:spcAft>
        <a:buChar char="»"/>
        <a:defRPr sz="2000">
          <a:solidFill>
            <a:schemeClr val="bg1"/>
          </a:solidFill>
          <a:latin typeface="+mn-lt"/>
        </a:defRPr>
      </a:lvl8pPr>
      <a:lvl9pPr marL="3886200" indent="-228600" algn="l" rtl="0" fontAlgn="base">
        <a:spcBef>
          <a:spcPct val="20000"/>
        </a:spcBef>
        <a:spcAft>
          <a:spcPct val="0"/>
        </a:spcAft>
        <a:buChar char="»"/>
        <a:defRPr sz="2000">
          <a:solidFill>
            <a:schemeClr val="bg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403350" y="196850"/>
            <a:ext cx="727075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ru-RU"/>
              <a:t>Click to edit Master title style</a:t>
            </a:r>
          </a:p>
        </p:txBody>
      </p:sp>
      <p:sp>
        <p:nvSpPr>
          <p:cNvPr id="190467" name="Rectangle 3"/>
          <p:cNvSpPr>
            <a:spLocks noGrp="1" noChangeArrowheads="1"/>
          </p:cNvSpPr>
          <p:nvPr>
            <p:ph type="body" idx="1"/>
          </p:nvPr>
        </p:nvSpPr>
        <p:spPr bwMode="auto">
          <a:xfrm>
            <a:off x="1403350" y="1204913"/>
            <a:ext cx="7283450" cy="339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a:t>Click to edit Master text styles</a:t>
            </a:r>
          </a:p>
          <a:p>
            <a:pPr lvl="1"/>
            <a:r>
              <a:rPr lang="ru-RU" altLang="ru-RU"/>
              <a:t>Second level</a:t>
            </a:r>
          </a:p>
          <a:p>
            <a:pPr lvl="2"/>
            <a:r>
              <a:rPr lang="ru-RU" altLang="ru-RU"/>
              <a:t>Third level</a:t>
            </a:r>
          </a:p>
          <a:p>
            <a:pPr lvl="3"/>
            <a:r>
              <a:rPr lang="ru-RU" altLang="ru-RU"/>
              <a:t>Fourth level</a:t>
            </a:r>
          </a:p>
          <a:p>
            <a:pPr lvl="4"/>
            <a:r>
              <a:rPr lang="ru-RU" altLang="ru-RU"/>
              <a:t>Fifth level</a:t>
            </a:r>
          </a:p>
        </p:txBody>
      </p:sp>
      <p:sp>
        <p:nvSpPr>
          <p:cNvPr id="190468" name="Rectangle 4"/>
          <p:cNvSpPr>
            <a:spLocks noGrp="1" noChangeArrowheads="1"/>
          </p:cNvSpPr>
          <p:nvPr>
            <p:ph type="dt" sz="half" idx="2"/>
          </p:nvPr>
        </p:nvSpPr>
        <p:spPr bwMode="auto">
          <a:xfrm>
            <a:off x="457200" y="4732338"/>
            <a:ext cx="2133600"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0">
                <a:latin typeface="+mn-lt"/>
              </a:defRPr>
            </a:lvl1pPr>
          </a:lstStyle>
          <a:p>
            <a:fld id="{10062D29-6DAD-42CF-AD33-C655D38C08C7}" type="datetime1">
              <a:rPr lang="en-US" altLang="ru-RU"/>
              <a:pPr/>
              <a:t>6/17/2021</a:t>
            </a:fld>
            <a:endParaRPr lang="ru-RU" altLang="ru-RU"/>
          </a:p>
        </p:txBody>
      </p:sp>
      <p:sp>
        <p:nvSpPr>
          <p:cNvPr id="190469" name="Rectangle 5"/>
          <p:cNvSpPr>
            <a:spLocks noGrp="1" noChangeArrowheads="1"/>
          </p:cNvSpPr>
          <p:nvPr>
            <p:ph type="ftr" sz="quarter" idx="3"/>
          </p:nvPr>
        </p:nvSpPr>
        <p:spPr bwMode="auto">
          <a:xfrm>
            <a:off x="3124200" y="4732338"/>
            <a:ext cx="2895600"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b="0">
                <a:latin typeface="+mn-lt"/>
              </a:defRPr>
            </a:lvl1pPr>
          </a:lstStyle>
          <a:p>
            <a:r>
              <a:rPr lang="ru-RU" altLang="ru-RU"/>
              <a:t>Designed by PoweredTemplate.com</a:t>
            </a:r>
          </a:p>
        </p:txBody>
      </p:sp>
      <p:sp>
        <p:nvSpPr>
          <p:cNvPr id="190470" name="Rectangle 6"/>
          <p:cNvSpPr>
            <a:spLocks noGrp="1" noChangeArrowheads="1"/>
          </p:cNvSpPr>
          <p:nvPr>
            <p:ph type="sldNum" sz="quarter" idx="4"/>
          </p:nvPr>
        </p:nvSpPr>
        <p:spPr bwMode="auto">
          <a:xfrm>
            <a:off x="6553200" y="4732338"/>
            <a:ext cx="2133600"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b="0">
                <a:latin typeface="+mn-lt"/>
              </a:defRPr>
            </a:lvl1pPr>
          </a:lstStyle>
          <a:p>
            <a:fld id="{5A2E6D86-F59C-4EEC-9838-327986B637DF}" type="slidenum">
              <a:rPr lang="ru-RU" altLang="ru-RU"/>
              <a:pPr/>
              <a:t>‹N›</a:t>
            </a:fld>
            <a:endParaRPr lang="ru-RU" alt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fontAlgn="base">
        <a:spcBef>
          <a:spcPct val="0"/>
        </a:spcBef>
        <a:spcAft>
          <a:spcPct val="0"/>
        </a:spcAft>
        <a:defRPr sz="3600">
          <a:solidFill>
            <a:schemeClr val="tx1"/>
          </a:solidFill>
          <a:latin typeface="+mj-lt"/>
          <a:ea typeface="+mj-ea"/>
          <a:cs typeface="+mj-cs"/>
        </a:defRPr>
      </a:lvl1pPr>
      <a:lvl2pPr algn="l" rtl="0" fontAlgn="base">
        <a:spcBef>
          <a:spcPct val="0"/>
        </a:spcBef>
        <a:spcAft>
          <a:spcPct val="0"/>
        </a:spcAft>
        <a:defRPr sz="3600">
          <a:solidFill>
            <a:schemeClr val="tx1"/>
          </a:solidFill>
          <a:latin typeface="Calibri" pitchFamily="34" charset="0"/>
        </a:defRPr>
      </a:lvl2pPr>
      <a:lvl3pPr algn="l" rtl="0" fontAlgn="base">
        <a:spcBef>
          <a:spcPct val="0"/>
        </a:spcBef>
        <a:spcAft>
          <a:spcPct val="0"/>
        </a:spcAft>
        <a:defRPr sz="3600">
          <a:solidFill>
            <a:schemeClr val="tx1"/>
          </a:solidFill>
          <a:latin typeface="Calibri" pitchFamily="34" charset="0"/>
        </a:defRPr>
      </a:lvl3pPr>
      <a:lvl4pPr algn="l" rtl="0" fontAlgn="base">
        <a:spcBef>
          <a:spcPct val="0"/>
        </a:spcBef>
        <a:spcAft>
          <a:spcPct val="0"/>
        </a:spcAft>
        <a:defRPr sz="3600">
          <a:solidFill>
            <a:schemeClr val="tx1"/>
          </a:solidFill>
          <a:latin typeface="Calibri" pitchFamily="34" charset="0"/>
        </a:defRPr>
      </a:lvl4pPr>
      <a:lvl5pPr algn="l" rtl="0" fontAlgn="base">
        <a:spcBef>
          <a:spcPct val="0"/>
        </a:spcBef>
        <a:spcAft>
          <a:spcPct val="0"/>
        </a:spcAft>
        <a:defRPr sz="3600">
          <a:solidFill>
            <a:schemeClr val="tx1"/>
          </a:solidFill>
          <a:latin typeface="Calibri" pitchFamily="34" charset="0"/>
        </a:defRPr>
      </a:lvl5pPr>
      <a:lvl6pPr marL="457200" algn="l" rtl="0" fontAlgn="base">
        <a:spcBef>
          <a:spcPct val="0"/>
        </a:spcBef>
        <a:spcAft>
          <a:spcPct val="0"/>
        </a:spcAft>
        <a:defRPr sz="3600">
          <a:solidFill>
            <a:schemeClr val="tx1"/>
          </a:solidFill>
          <a:latin typeface="Calibri" pitchFamily="34" charset="0"/>
        </a:defRPr>
      </a:lvl6pPr>
      <a:lvl7pPr marL="914400" algn="l" rtl="0" fontAlgn="base">
        <a:spcBef>
          <a:spcPct val="0"/>
        </a:spcBef>
        <a:spcAft>
          <a:spcPct val="0"/>
        </a:spcAft>
        <a:defRPr sz="3600">
          <a:solidFill>
            <a:schemeClr val="tx1"/>
          </a:solidFill>
          <a:latin typeface="Calibri" pitchFamily="34" charset="0"/>
        </a:defRPr>
      </a:lvl7pPr>
      <a:lvl8pPr marL="1371600" algn="l" rtl="0" fontAlgn="base">
        <a:spcBef>
          <a:spcPct val="0"/>
        </a:spcBef>
        <a:spcAft>
          <a:spcPct val="0"/>
        </a:spcAft>
        <a:defRPr sz="3600">
          <a:solidFill>
            <a:schemeClr val="tx1"/>
          </a:solidFill>
          <a:latin typeface="Calibri" pitchFamily="34" charset="0"/>
        </a:defRPr>
      </a:lvl8pPr>
      <a:lvl9pPr marL="1828800" algn="l" rtl="0" fontAlgn="base">
        <a:spcBef>
          <a:spcPct val="0"/>
        </a:spcBef>
        <a:spcAft>
          <a:spcPct val="0"/>
        </a:spcAft>
        <a:defRPr sz="3600">
          <a:solidFill>
            <a:schemeClr val="tx1"/>
          </a:solidFill>
          <a:latin typeface="Calibri" pitchFamily="34" charset="0"/>
        </a:defRPr>
      </a:lvl9pPr>
    </p:titleStyle>
    <p:body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sz="20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4140200" y="3868738"/>
            <a:ext cx="4679950" cy="647700"/>
          </a:xfrm>
        </p:spPr>
        <p:txBody>
          <a:bodyPr/>
          <a:lstStyle/>
          <a:p>
            <a:r>
              <a:rPr lang="ru-RU" altLang="ru-RU" sz="2800" dirty="0"/>
              <a:t>Name</a:t>
            </a:r>
            <a:r>
              <a:rPr lang="en-US" altLang="ru-RU" sz="2800" dirty="0"/>
              <a:t> of P</a:t>
            </a:r>
            <a:r>
              <a:rPr lang="ru-RU" altLang="ru-RU" sz="2800" dirty="0"/>
              <a:t>rese</a:t>
            </a:r>
            <a:r>
              <a:rPr lang="it-IT" altLang="ru-RU" sz="2800" dirty="0" err="1"/>
              <a:t>adsgag</a:t>
            </a:r>
            <a:r>
              <a:rPr lang="ru-RU" altLang="ru-RU" sz="2800" dirty="0"/>
              <a:t>ntation</a:t>
            </a:r>
            <a:endParaRPr lang="en-US" altLang="ru-RU" sz="2800" dirty="0"/>
          </a:p>
        </p:txBody>
      </p:sp>
      <p:sp>
        <p:nvSpPr>
          <p:cNvPr id="34830" name="Rectangle 14"/>
          <p:cNvSpPr>
            <a:spLocks noChangeArrowheads="1"/>
          </p:cNvSpPr>
          <p:nvPr/>
        </p:nvSpPr>
        <p:spPr bwMode="auto">
          <a:xfrm>
            <a:off x="4140200" y="4445000"/>
            <a:ext cx="4679950" cy="37782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r">
              <a:spcBef>
                <a:spcPct val="20000"/>
              </a:spcBef>
              <a:defRPr sz="2000">
                <a:solidFill>
                  <a:srgbClr val="E1BE0F"/>
                </a:solidFill>
                <a:latin typeface="Calibri" pitchFamily="34" charset="0"/>
              </a:defRPr>
            </a:lvl1pPr>
            <a:lvl2pPr algn="ctr">
              <a:spcBef>
                <a:spcPct val="20000"/>
              </a:spcBef>
              <a:defRPr sz="2000">
                <a:solidFill>
                  <a:schemeClr val="bg1"/>
                </a:solidFill>
                <a:latin typeface="Calibri" pitchFamily="34" charset="0"/>
              </a:defRPr>
            </a:lvl2pPr>
            <a:lvl3pPr algn="ctr">
              <a:spcBef>
                <a:spcPct val="20000"/>
              </a:spcBef>
              <a:defRPr sz="2000">
                <a:solidFill>
                  <a:schemeClr val="bg1"/>
                </a:solidFill>
                <a:latin typeface="Calibri" pitchFamily="34" charset="0"/>
              </a:defRPr>
            </a:lvl3pPr>
            <a:lvl4pPr algn="ctr">
              <a:spcBef>
                <a:spcPct val="20000"/>
              </a:spcBef>
              <a:defRPr sz="2000">
                <a:solidFill>
                  <a:schemeClr val="bg1"/>
                </a:solidFill>
                <a:latin typeface="Calibri" pitchFamily="34" charset="0"/>
              </a:defRPr>
            </a:lvl4pPr>
            <a:lvl5pPr algn="ctr">
              <a:spcBef>
                <a:spcPct val="20000"/>
              </a:spcBef>
              <a:defRPr sz="2000">
                <a:solidFill>
                  <a:schemeClr val="bg1"/>
                </a:solidFill>
                <a:latin typeface="Calibri" pitchFamily="34" charset="0"/>
              </a:defRPr>
            </a:lvl5pPr>
            <a:lvl6pPr algn="ctr" fontAlgn="base">
              <a:spcBef>
                <a:spcPct val="20000"/>
              </a:spcBef>
              <a:spcAft>
                <a:spcPct val="0"/>
              </a:spcAft>
              <a:defRPr sz="2000">
                <a:solidFill>
                  <a:schemeClr val="bg1"/>
                </a:solidFill>
                <a:latin typeface="Calibri" pitchFamily="34" charset="0"/>
              </a:defRPr>
            </a:lvl6pPr>
            <a:lvl7pPr algn="ctr" fontAlgn="base">
              <a:spcBef>
                <a:spcPct val="20000"/>
              </a:spcBef>
              <a:spcAft>
                <a:spcPct val="0"/>
              </a:spcAft>
              <a:defRPr sz="2000">
                <a:solidFill>
                  <a:schemeClr val="bg1"/>
                </a:solidFill>
                <a:latin typeface="Calibri" pitchFamily="34" charset="0"/>
              </a:defRPr>
            </a:lvl7pPr>
            <a:lvl8pPr algn="ctr" fontAlgn="base">
              <a:spcBef>
                <a:spcPct val="20000"/>
              </a:spcBef>
              <a:spcAft>
                <a:spcPct val="0"/>
              </a:spcAft>
              <a:defRPr sz="2000">
                <a:solidFill>
                  <a:schemeClr val="bg1"/>
                </a:solidFill>
                <a:latin typeface="Calibri" pitchFamily="34" charset="0"/>
              </a:defRPr>
            </a:lvl8pPr>
            <a:lvl9pPr algn="ctr" fontAlgn="base">
              <a:spcBef>
                <a:spcPct val="20000"/>
              </a:spcBef>
              <a:spcAft>
                <a:spcPct val="0"/>
              </a:spcAft>
              <a:defRPr sz="2000">
                <a:solidFill>
                  <a:schemeClr val="bg1"/>
                </a:solidFill>
                <a:latin typeface="Calibri" pitchFamily="34" charset="0"/>
              </a:defRPr>
            </a:lvl9pPr>
          </a:lstStyle>
          <a:p>
            <a:r>
              <a:rPr lang="en-US" altLang="ru-RU" b="0"/>
              <a:t>Company Name</a:t>
            </a:r>
            <a:endParaRPr lang="uk-UA" altLang="ru-RU" b="0"/>
          </a:p>
        </p:txBody>
      </p:sp>
      <p:pic>
        <p:nvPicPr>
          <p:cNvPr id="3" name="Immagine 2" descr="Immagine che contiene testo, segnale&#10;&#10;Descrizione generata automaticamente">
            <a:extLst>
              <a:ext uri="{FF2B5EF4-FFF2-40B4-BE49-F238E27FC236}">
                <a16:creationId xmlns:a16="http://schemas.microsoft.com/office/drawing/2014/main" id="{32E70AE2-86B8-4589-A0E3-B4E3BE717C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4"/>
            <a:ext cx="9144000" cy="5143500"/>
          </a:xfrm>
          <a:prstGeom prst="rect">
            <a:avLst/>
          </a:prstGeom>
        </p:spPr>
      </p:pic>
      <p:sp>
        <p:nvSpPr>
          <p:cNvPr id="2" name="CasellaDiTesto 1">
            <a:extLst>
              <a:ext uri="{FF2B5EF4-FFF2-40B4-BE49-F238E27FC236}">
                <a16:creationId xmlns:a16="http://schemas.microsoft.com/office/drawing/2014/main" id="{B48F7769-C9E4-4A38-8306-29C917D70EE7}"/>
              </a:ext>
            </a:extLst>
          </p:cNvPr>
          <p:cNvSpPr txBox="1"/>
          <p:nvPr/>
        </p:nvSpPr>
        <p:spPr>
          <a:xfrm>
            <a:off x="8037" y="2387878"/>
            <a:ext cx="3240360" cy="369332"/>
          </a:xfrm>
          <a:prstGeom prst="rect">
            <a:avLst/>
          </a:prstGeom>
          <a:noFill/>
        </p:spPr>
        <p:txBody>
          <a:bodyPr wrap="square" rtlCol="0">
            <a:spAutoFit/>
          </a:bodyPr>
          <a:lstStyle/>
          <a:p>
            <a:r>
              <a:rPr lang="it-IT" dirty="0">
                <a:ln>
                  <a:solidFill>
                    <a:srgbClr val="FF0000"/>
                  </a:solidFill>
                </a:ln>
                <a:solidFill>
                  <a:schemeClr val="bg1"/>
                </a:solidFill>
                <a:effectLst>
                  <a:outerShdw dist="38100" dir="2700000" algn="ctr" rotWithShape="0">
                    <a:schemeClr val="accent2"/>
                  </a:outerShdw>
                </a:effectLst>
                <a:latin typeface="+mn-lt"/>
              </a:rPr>
              <a:t>Membri del Team Ballo:</a:t>
            </a:r>
          </a:p>
        </p:txBody>
      </p:sp>
      <p:sp>
        <p:nvSpPr>
          <p:cNvPr id="4" name="CasellaDiTesto 3">
            <a:extLst>
              <a:ext uri="{FF2B5EF4-FFF2-40B4-BE49-F238E27FC236}">
                <a16:creationId xmlns:a16="http://schemas.microsoft.com/office/drawing/2014/main" id="{A6568ECF-A9C5-4B41-9D2B-7E690A110B5E}"/>
              </a:ext>
            </a:extLst>
          </p:cNvPr>
          <p:cNvSpPr txBox="1"/>
          <p:nvPr/>
        </p:nvSpPr>
        <p:spPr>
          <a:xfrm>
            <a:off x="36004" y="2855897"/>
            <a:ext cx="2232248" cy="369332"/>
          </a:xfrm>
          <a:prstGeom prst="rect">
            <a:avLst/>
          </a:prstGeom>
          <a:noFill/>
          <a:effectLst>
            <a:outerShdw sx="1000" sy="1000" algn="ctr" rotWithShape="0">
              <a:schemeClr val="bg1"/>
            </a:outerShdw>
          </a:effectLst>
        </p:spPr>
        <p:txBody>
          <a:bodyPr wrap="square" rtlCol="0">
            <a:spAutoFit/>
          </a:bodyPr>
          <a:lstStyle/>
          <a:p>
            <a:r>
              <a:rPr lang="it-IT" dirty="0">
                <a:ln>
                  <a:solidFill>
                    <a:srgbClr val="FF0000"/>
                  </a:solidFill>
                </a:ln>
                <a:solidFill>
                  <a:schemeClr val="bg1"/>
                </a:solidFill>
                <a:effectLst>
                  <a:outerShdw dist="38100" dir="2700000" algn="ctr" rotWithShape="0">
                    <a:schemeClr val="accent2"/>
                  </a:outerShdw>
                </a:effectLst>
                <a:latin typeface="+mn-lt"/>
              </a:rPr>
              <a:t>Vito Musco</a:t>
            </a:r>
          </a:p>
        </p:txBody>
      </p:sp>
      <p:sp>
        <p:nvSpPr>
          <p:cNvPr id="5" name="CasellaDiTesto 4">
            <a:extLst>
              <a:ext uri="{FF2B5EF4-FFF2-40B4-BE49-F238E27FC236}">
                <a16:creationId xmlns:a16="http://schemas.microsoft.com/office/drawing/2014/main" id="{8CB42051-C419-4E22-A764-74CFCA3ED70F}"/>
              </a:ext>
            </a:extLst>
          </p:cNvPr>
          <p:cNvSpPr txBox="1"/>
          <p:nvPr/>
        </p:nvSpPr>
        <p:spPr>
          <a:xfrm>
            <a:off x="36004" y="3404394"/>
            <a:ext cx="2304256" cy="369332"/>
          </a:xfrm>
          <a:prstGeom prst="rect">
            <a:avLst/>
          </a:prstGeom>
          <a:noFill/>
          <a:effectLst>
            <a:outerShdw sx="1000" sy="1000" algn="ctr" rotWithShape="0">
              <a:schemeClr val="bg1"/>
            </a:outerShdw>
          </a:effectLst>
        </p:spPr>
        <p:txBody>
          <a:bodyPr wrap="square" rtlCol="0">
            <a:spAutoFit/>
          </a:bodyPr>
          <a:lstStyle/>
          <a:p>
            <a:r>
              <a:rPr lang="it-IT" dirty="0">
                <a:ln>
                  <a:solidFill>
                    <a:srgbClr val="FF0000"/>
                  </a:solidFill>
                </a:ln>
                <a:solidFill>
                  <a:schemeClr val="bg1"/>
                </a:solidFill>
                <a:effectLst>
                  <a:outerShdw dist="38100" dir="2700000" algn="ctr" rotWithShape="0">
                    <a:schemeClr val="accent2"/>
                  </a:outerShdw>
                </a:effectLst>
                <a:latin typeface="+mn-lt"/>
              </a:rPr>
              <a:t>Vincenzo Parrulli</a:t>
            </a:r>
          </a:p>
        </p:txBody>
      </p:sp>
      <p:sp>
        <p:nvSpPr>
          <p:cNvPr id="6" name="CasellaDiTesto 5">
            <a:extLst>
              <a:ext uri="{FF2B5EF4-FFF2-40B4-BE49-F238E27FC236}">
                <a16:creationId xmlns:a16="http://schemas.microsoft.com/office/drawing/2014/main" id="{C277D7B3-1F1D-4DA4-8518-E5369AC9068F}"/>
              </a:ext>
            </a:extLst>
          </p:cNvPr>
          <p:cNvSpPr txBox="1"/>
          <p:nvPr/>
        </p:nvSpPr>
        <p:spPr>
          <a:xfrm>
            <a:off x="36004" y="3952891"/>
            <a:ext cx="2232248" cy="369332"/>
          </a:xfrm>
          <a:prstGeom prst="rect">
            <a:avLst/>
          </a:prstGeom>
          <a:noFill/>
          <a:effectLst>
            <a:outerShdw sx="1000" sy="1000" algn="ctr" rotWithShape="0">
              <a:schemeClr val="bg1"/>
            </a:outerShdw>
          </a:effectLst>
        </p:spPr>
        <p:txBody>
          <a:bodyPr wrap="square" rtlCol="0">
            <a:spAutoFit/>
          </a:bodyPr>
          <a:lstStyle/>
          <a:p>
            <a:r>
              <a:rPr lang="it-IT" dirty="0">
                <a:ln>
                  <a:solidFill>
                    <a:srgbClr val="FF0000"/>
                  </a:solidFill>
                </a:ln>
                <a:solidFill>
                  <a:schemeClr val="bg1"/>
                </a:solidFill>
                <a:effectLst>
                  <a:outerShdw dist="38100" dir="2700000" algn="ctr" rotWithShape="0">
                    <a:schemeClr val="accent2"/>
                  </a:outerShdw>
                </a:effectLst>
                <a:latin typeface="+mn-lt"/>
              </a:rPr>
              <a:t>Michele Riviello</a:t>
            </a:r>
          </a:p>
        </p:txBody>
      </p:sp>
      <p:sp>
        <p:nvSpPr>
          <p:cNvPr id="9" name="Segnaposto numero diapositiva 3">
            <a:extLst>
              <a:ext uri="{FF2B5EF4-FFF2-40B4-BE49-F238E27FC236}">
                <a16:creationId xmlns:a16="http://schemas.microsoft.com/office/drawing/2014/main" id="{5D64B5CC-6442-4341-83F9-1EDEFD666505}"/>
              </a:ext>
            </a:extLst>
          </p:cNvPr>
          <p:cNvSpPr txBox="1">
            <a:spLocks/>
          </p:cNvSpPr>
          <p:nvPr/>
        </p:nvSpPr>
        <p:spPr>
          <a:xfrm>
            <a:off x="6624638" y="4732338"/>
            <a:ext cx="2051050" cy="200025"/>
          </a:xfrm>
          <a:prstGeom prst="rect">
            <a:avLst/>
          </a:prstGeom>
        </p:spPr>
        <p:txBody>
          <a:bodyPr/>
          <a:lstStyle>
            <a:defPPr>
              <a:defRPr lang="ru-RU"/>
            </a:defPPr>
            <a:lvl1pPr algn="l" rtl="0" fontAlgn="base">
              <a:spcBef>
                <a:spcPct val="0"/>
              </a:spcBef>
              <a:spcAft>
                <a:spcPct val="0"/>
              </a:spcAft>
              <a:defRPr b="1" kern="1200">
                <a:solidFill>
                  <a:schemeClr val="tx1"/>
                </a:solidFill>
                <a:latin typeface="Georgia" pitchFamily="18" charset="0"/>
                <a:ea typeface="+mn-ea"/>
                <a:cs typeface="+mn-cs"/>
              </a:defRPr>
            </a:lvl1pPr>
            <a:lvl2pPr marL="457200" algn="l" rtl="0" fontAlgn="base">
              <a:spcBef>
                <a:spcPct val="0"/>
              </a:spcBef>
              <a:spcAft>
                <a:spcPct val="0"/>
              </a:spcAft>
              <a:defRPr b="1" kern="1200">
                <a:solidFill>
                  <a:schemeClr val="tx1"/>
                </a:solidFill>
                <a:latin typeface="Georgia" pitchFamily="18" charset="0"/>
                <a:ea typeface="+mn-ea"/>
                <a:cs typeface="+mn-cs"/>
              </a:defRPr>
            </a:lvl2pPr>
            <a:lvl3pPr marL="914400" algn="l" rtl="0" fontAlgn="base">
              <a:spcBef>
                <a:spcPct val="0"/>
              </a:spcBef>
              <a:spcAft>
                <a:spcPct val="0"/>
              </a:spcAft>
              <a:defRPr b="1" kern="1200">
                <a:solidFill>
                  <a:schemeClr val="tx1"/>
                </a:solidFill>
                <a:latin typeface="Georgia" pitchFamily="18" charset="0"/>
                <a:ea typeface="+mn-ea"/>
                <a:cs typeface="+mn-cs"/>
              </a:defRPr>
            </a:lvl3pPr>
            <a:lvl4pPr marL="1371600" algn="l" rtl="0" fontAlgn="base">
              <a:spcBef>
                <a:spcPct val="0"/>
              </a:spcBef>
              <a:spcAft>
                <a:spcPct val="0"/>
              </a:spcAft>
              <a:defRPr b="1" kern="1200">
                <a:solidFill>
                  <a:schemeClr val="tx1"/>
                </a:solidFill>
                <a:latin typeface="Georgia" pitchFamily="18" charset="0"/>
                <a:ea typeface="+mn-ea"/>
                <a:cs typeface="+mn-cs"/>
              </a:defRPr>
            </a:lvl4pPr>
            <a:lvl5pPr marL="1828800" algn="l" rtl="0" fontAlgn="base">
              <a:spcBef>
                <a:spcPct val="0"/>
              </a:spcBef>
              <a:spcAft>
                <a:spcPct val="0"/>
              </a:spcAft>
              <a:defRPr b="1" kern="1200">
                <a:solidFill>
                  <a:schemeClr val="tx1"/>
                </a:solidFill>
                <a:latin typeface="Georgia" pitchFamily="18" charset="0"/>
                <a:ea typeface="+mn-ea"/>
                <a:cs typeface="+mn-cs"/>
              </a:defRPr>
            </a:lvl5pPr>
            <a:lvl6pPr marL="2286000" algn="l" defTabSz="914400" rtl="0" eaLnBrk="1" latinLnBrk="0" hangingPunct="1">
              <a:defRPr b="1" kern="1200">
                <a:solidFill>
                  <a:schemeClr val="tx1"/>
                </a:solidFill>
                <a:latin typeface="Georgia" pitchFamily="18" charset="0"/>
                <a:ea typeface="+mn-ea"/>
                <a:cs typeface="+mn-cs"/>
              </a:defRPr>
            </a:lvl6pPr>
            <a:lvl7pPr marL="2743200" algn="l" defTabSz="914400" rtl="0" eaLnBrk="1" latinLnBrk="0" hangingPunct="1">
              <a:defRPr b="1" kern="1200">
                <a:solidFill>
                  <a:schemeClr val="tx1"/>
                </a:solidFill>
                <a:latin typeface="Georgia" pitchFamily="18" charset="0"/>
                <a:ea typeface="+mn-ea"/>
                <a:cs typeface="+mn-cs"/>
              </a:defRPr>
            </a:lvl7pPr>
            <a:lvl8pPr marL="3200400" algn="l" defTabSz="914400" rtl="0" eaLnBrk="1" latinLnBrk="0" hangingPunct="1">
              <a:defRPr b="1" kern="1200">
                <a:solidFill>
                  <a:schemeClr val="tx1"/>
                </a:solidFill>
                <a:latin typeface="Georgia" pitchFamily="18" charset="0"/>
                <a:ea typeface="+mn-ea"/>
                <a:cs typeface="+mn-cs"/>
              </a:defRPr>
            </a:lvl8pPr>
            <a:lvl9pPr marL="3657600" algn="l" defTabSz="914400" rtl="0" eaLnBrk="1" latinLnBrk="0" hangingPunct="1">
              <a:defRPr b="1" kern="1200">
                <a:solidFill>
                  <a:schemeClr val="tx1"/>
                </a:solidFill>
                <a:latin typeface="Georgia" pitchFamily="18" charset="0"/>
                <a:ea typeface="+mn-ea"/>
                <a:cs typeface="+mn-cs"/>
              </a:defRPr>
            </a:lvl9pPr>
          </a:lstStyle>
          <a:p>
            <a:pPr algn="r"/>
            <a:fld id="{3CC8FCAB-9BD8-4C47-9C4D-9850C1A858A3}" type="slidenum">
              <a:rPr lang="ru-RU" altLang="ru-RU" sz="1000" b="0" smtClean="0">
                <a:solidFill>
                  <a:schemeClr val="bg1"/>
                </a:solidFill>
                <a:latin typeface="+mn-lt"/>
              </a:rPr>
              <a:pPr algn="r"/>
              <a:t>1</a:t>
            </a:fld>
            <a:endParaRPr lang="ru-RU" altLang="ru-RU" sz="1000" b="0" dirty="0">
              <a:solidFill>
                <a:schemeClr val="bg1"/>
              </a:solidFill>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1">
            <a:extLst>
              <a:ext uri="{FF2B5EF4-FFF2-40B4-BE49-F238E27FC236}">
                <a16:creationId xmlns:a16="http://schemas.microsoft.com/office/drawing/2014/main" id="{3A9F51B8-619A-49AC-BB8A-21FE447A0410}"/>
              </a:ext>
            </a:extLst>
          </p:cNvPr>
          <p:cNvSpPr txBox="1">
            <a:spLocks/>
          </p:cNvSpPr>
          <p:nvPr/>
        </p:nvSpPr>
        <p:spPr bwMode="auto">
          <a:xfrm>
            <a:off x="468313" y="123825"/>
            <a:ext cx="8207375" cy="86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a:bodyPr>
          <a:lstStyle>
            <a:lvl1pPr algn="l" rtl="0" fontAlgn="base">
              <a:spcBef>
                <a:spcPct val="0"/>
              </a:spcBef>
              <a:spcAft>
                <a:spcPct val="0"/>
              </a:spcAft>
              <a:defRPr sz="3600">
                <a:solidFill>
                  <a:srgbClr val="E1BE0F"/>
                </a:solidFill>
                <a:latin typeface="+mj-lt"/>
                <a:ea typeface="+mj-ea"/>
                <a:cs typeface="+mj-cs"/>
              </a:defRPr>
            </a:lvl1pPr>
            <a:lvl2pPr algn="l" rtl="0" fontAlgn="base">
              <a:spcBef>
                <a:spcPct val="0"/>
              </a:spcBef>
              <a:spcAft>
                <a:spcPct val="0"/>
              </a:spcAft>
              <a:defRPr sz="3600">
                <a:solidFill>
                  <a:srgbClr val="E1BE0F"/>
                </a:solidFill>
                <a:latin typeface="Calibri" pitchFamily="34" charset="0"/>
              </a:defRPr>
            </a:lvl2pPr>
            <a:lvl3pPr algn="l" rtl="0" fontAlgn="base">
              <a:spcBef>
                <a:spcPct val="0"/>
              </a:spcBef>
              <a:spcAft>
                <a:spcPct val="0"/>
              </a:spcAft>
              <a:defRPr sz="3600">
                <a:solidFill>
                  <a:srgbClr val="E1BE0F"/>
                </a:solidFill>
                <a:latin typeface="Calibri" pitchFamily="34" charset="0"/>
              </a:defRPr>
            </a:lvl3pPr>
            <a:lvl4pPr algn="l" rtl="0" fontAlgn="base">
              <a:spcBef>
                <a:spcPct val="0"/>
              </a:spcBef>
              <a:spcAft>
                <a:spcPct val="0"/>
              </a:spcAft>
              <a:defRPr sz="3600">
                <a:solidFill>
                  <a:srgbClr val="E1BE0F"/>
                </a:solidFill>
                <a:latin typeface="Calibri" pitchFamily="34" charset="0"/>
              </a:defRPr>
            </a:lvl4pPr>
            <a:lvl5pPr algn="l" rtl="0" fontAlgn="base">
              <a:spcBef>
                <a:spcPct val="0"/>
              </a:spcBef>
              <a:spcAft>
                <a:spcPct val="0"/>
              </a:spcAft>
              <a:defRPr sz="3600">
                <a:solidFill>
                  <a:srgbClr val="E1BE0F"/>
                </a:solidFill>
                <a:latin typeface="Calibri" pitchFamily="34" charset="0"/>
              </a:defRPr>
            </a:lvl5pPr>
            <a:lvl6pPr marL="457200" algn="l" rtl="0" fontAlgn="base">
              <a:spcBef>
                <a:spcPct val="0"/>
              </a:spcBef>
              <a:spcAft>
                <a:spcPct val="0"/>
              </a:spcAft>
              <a:defRPr sz="3600">
                <a:solidFill>
                  <a:srgbClr val="E1BE0F"/>
                </a:solidFill>
                <a:latin typeface="Calibri" pitchFamily="34" charset="0"/>
              </a:defRPr>
            </a:lvl6pPr>
            <a:lvl7pPr marL="914400" algn="l" rtl="0" fontAlgn="base">
              <a:spcBef>
                <a:spcPct val="0"/>
              </a:spcBef>
              <a:spcAft>
                <a:spcPct val="0"/>
              </a:spcAft>
              <a:defRPr sz="3600">
                <a:solidFill>
                  <a:srgbClr val="E1BE0F"/>
                </a:solidFill>
                <a:latin typeface="Calibri" pitchFamily="34" charset="0"/>
              </a:defRPr>
            </a:lvl7pPr>
            <a:lvl8pPr marL="1371600" algn="l" rtl="0" fontAlgn="base">
              <a:spcBef>
                <a:spcPct val="0"/>
              </a:spcBef>
              <a:spcAft>
                <a:spcPct val="0"/>
              </a:spcAft>
              <a:defRPr sz="3600">
                <a:solidFill>
                  <a:srgbClr val="E1BE0F"/>
                </a:solidFill>
                <a:latin typeface="Calibri" pitchFamily="34" charset="0"/>
              </a:defRPr>
            </a:lvl8pPr>
            <a:lvl9pPr marL="1828800" algn="l" rtl="0" fontAlgn="base">
              <a:spcBef>
                <a:spcPct val="0"/>
              </a:spcBef>
              <a:spcAft>
                <a:spcPct val="0"/>
              </a:spcAft>
              <a:defRPr sz="3600">
                <a:solidFill>
                  <a:srgbClr val="E1BE0F"/>
                </a:solidFill>
                <a:latin typeface="Calibri" pitchFamily="34" charset="0"/>
              </a:defRPr>
            </a:lvl9pPr>
          </a:lstStyle>
          <a:p>
            <a:pPr>
              <a:spcAft>
                <a:spcPts val="600"/>
              </a:spcAft>
            </a:pPr>
            <a:r>
              <a:rPr lang="it-IT" b="0" kern="0">
                <a:ln>
                  <a:solidFill>
                    <a:srgbClr val="FF0000"/>
                  </a:solidFill>
                </a:ln>
                <a:effectLst>
                  <a:outerShdw dist="38100" dir="2700000" algn="ctr" rotWithShape="0">
                    <a:schemeClr val="accent2"/>
                  </a:outerShdw>
                </a:effectLst>
              </a:rPr>
              <a:t>Dettagli implementativi</a:t>
            </a:r>
          </a:p>
        </p:txBody>
      </p:sp>
      <p:sp>
        <p:nvSpPr>
          <p:cNvPr id="14" name="Content Placeholder 2">
            <a:extLst>
              <a:ext uri="{FF2B5EF4-FFF2-40B4-BE49-F238E27FC236}">
                <a16:creationId xmlns:a16="http://schemas.microsoft.com/office/drawing/2014/main" id="{F35069C5-890C-40EE-BC86-03E021A21644}"/>
              </a:ext>
            </a:extLst>
          </p:cNvPr>
          <p:cNvSpPr>
            <a:spLocks noGrp="1"/>
          </p:cNvSpPr>
          <p:nvPr>
            <p:ph sz="half" idx="1"/>
          </p:nvPr>
        </p:nvSpPr>
        <p:spPr>
          <a:xfrm>
            <a:off x="49991" y="1041400"/>
            <a:ext cx="4027487" cy="3509962"/>
          </a:xfrm>
        </p:spPr>
        <p:txBody>
          <a:bodyPr/>
          <a:lstStyle/>
          <a:p>
            <a:r>
              <a:rPr lang="it-IT" sz="2400" dirty="0"/>
              <a:t>Per gestire i movimenti del giocatore, abbiamo utilizzato un tastierino direzionale, che consente al giocatore di spostarsi nelle direzioni indicate dalle frecce.</a:t>
            </a:r>
          </a:p>
        </p:txBody>
      </p:sp>
      <p:pic>
        <p:nvPicPr>
          <p:cNvPr id="9" name="Segnaposto contenuto 8">
            <a:extLst>
              <a:ext uri="{FF2B5EF4-FFF2-40B4-BE49-F238E27FC236}">
                <a16:creationId xmlns:a16="http://schemas.microsoft.com/office/drawing/2014/main" id="{EEF52E4D-FFE4-4DC2-9DF4-C661D26740C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077478" y="1041400"/>
            <a:ext cx="4598209" cy="2865302"/>
          </a:xfrm>
          <a:noFill/>
        </p:spPr>
      </p:pic>
      <p:sp>
        <p:nvSpPr>
          <p:cNvPr id="4" name="Segnaposto numero diapositiva 3">
            <a:extLst>
              <a:ext uri="{FF2B5EF4-FFF2-40B4-BE49-F238E27FC236}">
                <a16:creationId xmlns:a16="http://schemas.microsoft.com/office/drawing/2014/main" id="{78B77FFF-E891-465E-B4FF-47923E9E5D3D}"/>
              </a:ext>
            </a:extLst>
          </p:cNvPr>
          <p:cNvSpPr>
            <a:spLocks noGrp="1"/>
          </p:cNvSpPr>
          <p:nvPr>
            <p:ph type="sldNum" sz="quarter" idx="10"/>
          </p:nvPr>
        </p:nvSpPr>
        <p:spPr>
          <a:xfrm>
            <a:off x="6624638" y="4732338"/>
            <a:ext cx="2051050" cy="200025"/>
          </a:xfrm>
        </p:spPr>
        <p:txBody>
          <a:bodyPr vert="horz" wrap="square" lIns="91440" tIns="45720" rIns="91440" bIns="45720" numCol="1" anchor="t" anchorCtr="0" compatLnSpc="1">
            <a:prstTxWarp prst="textNoShape">
              <a:avLst/>
            </a:prstTxWarp>
            <a:normAutofit/>
          </a:bodyPr>
          <a:lstStyle/>
          <a:p>
            <a:pPr>
              <a:lnSpc>
                <a:spcPct val="90000"/>
              </a:lnSpc>
              <a:spcAft>
                <a:spcPts val="600"/>
              </a:spcAft>
            </a:pPr>
            <a:fld id="{3CC8FCAB-9BD8-4C47-9C4D-9850C1A858A3}" type="slidenum">
              <a:rPr lang="ru-RU" altLang="ru-RU" sz="700" b="0" kern="1200">
                <a:latin typeface="+mn-lt"/>
                <a:ea typeface="+mn-ea"/>
                <a:cs typeface="+mn-cs"/>
              </a:rPr>
              <a:pPr>
                <a:lnSpc>
                  <a:spcPct val="90000"/>
                </a:lnSpc>
                <a:spcAft>
                  <a:spcPts val="600"/>
                </a:spcAft>
              </a:pPr>
              <a:t>10</a:t>
            </a:fld>
            <a:endParaRPr lang="ru-RU" altLang="ru-RU" sz="700" b="0" kern="1200">
              <a:latin typeface="+mn-lt"/>
              <a:ea typeface="+mn-ea"/>
              <a:cs typeface="+mn-cs"/>
            </a:endParaRPr>
          </a:p>
        </p:txBody>
      </p:sp>
    </p:spTree>
    <p:extLst>
      <p:ext uri="{BB962C8B-B14F-4D97-AF65-F5344CB8AC3E}">
        <p14:creationId xmlns:p14="http://schemas.microsoft.com/office/powerpoint/2010/main" val="2512215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67C33269-0A39-40DF-8494-3D8C2949E603}"/>
              </a:ext>
            </a:extLst>
          </p:cNvPr>
          <p:cNvSpPr>
            <a:spLocks noGrp="1"/>
          </p:cNvSpPr>
          <p:nvPr>
            <p:ph idx="1"/>
          </p:nvPr>
        </p:nvSpPr>
        <p:spPr/>
        <p:txBody>
          <a:bodyPr/>
          <a:lstStyle/>
          <a:p>
            <a:r>
              <a:rPr lang="it-IT" sz="2400" b="1" dirty="0">
                <a:ln w="6604" cap="flat" cmpd="sng" algn="ctr">
                  <a:solidFill>
                    <a:srgbClr val="ED7D31"/>
                  </a:solidFill>
                  <a:prstDash val="solid"/>
                  <a:round/>
                </a:ln>
                <a:solidFill>
                  <a:srgbClr val="FFC000"/>
                </a:solidFill>
                <a:effectLst>
                  <a:outerShdw dist="38100" dir="2700000" algn="tl">
                    <a:schemeClr val="accent2"/>
                  </a:outerShdw>
                </a:effectLst>
                <a:latin typeface="Calibri" panose="020F0502020204030204" pitchFamily="34" charset="0"/>
                <a:ea typeface="Times New Roman" panose="02020603050405020304" pitchFamily="18" charset="0"/>
                <a:cs typeface="Calibri" panose="020F0502020204030204" pitchFamily="34" charset="0"/>
              </a:rPr>
              <a:t>SPECIFICA SINTATTICA</a:t>
            </a:r>
            <a:br>
              <a:rPr lang="it-IT" sz="2400" dirty="0">
                <a:effectLst/>
                <a:latin typeface="Calibri" panose="020F0502020204030204" pitchFamily="34" charset="0"/>
                <a:ea typeface="Times New Roman" panose="02020603050405020304" pitchFamily="18" charset="0"/>
                <a:cs typeface="Calibri" panose="020F0502020204030204" pitchFamily="34" charset="0"/>
              </a:rPr>
            </a:br>
            <a:r>
              <a:rPr lang="it-IT" sz="2400" dirty="0">
                <a:effectLst/>
                <a:latin typeface="Calibri" panose="020F0502020204030204" pitchFamily="34" charset="0"/>
                <a:ea typeface="Times New Roman" panose="02020603050405020304" pitchFamily="18" charset="0"/>
                <a:cs typeface="Calibri" panose="020F0502020204030204" pitchFamily="34" charset="0"/>
              </a:rPr>
              <a:t>OPERATORI:</a:t>
            </a:r>
            <a:br>
              <a:rPr lang="it-IT" sz="2400" dirty="0">
                <a:effectLst/>
                <a:latin typeface="Calibri" panose="020F0502020204030204" pitchFamily="34" charset="0"/>
                <a:ea typeface="Times New Roman" panose="02020603050405020304" pitchFamily="18" charset="0"/>
                <a:cs typeface="Calibri" panose="020F0502020204030204" pitchFamily="34" charset="0"/>
              </a:rPr>
            </a:br>
            <a:r>
              <a:rPr lang="it-IT" sz="2400" dirty="0" err="1">
                <a:effectLst/>
                <a:latin typeface="Calibri" panose="020F0502020204030204" pitchFamily="34" charset="0"/>
                <a:ea typeface="Times New Roman" panose="02020603050405020304" pitchFamily="18" charset="0"/>
                <a:cs typeface="Calibri" panose="020F0502020204030204" pitchFamily="34" charset="0"/>
              </a:rPr>
              <a:t>creaLista</a:t>
            </a:r>
            <a:r>
              <a:rPr lang="it-IT" sz="2400" dirty="0">
                <a:effectLst/>
                <a:latin typeface="Calibri" panose="020F0502020204030204" pitchFamily="34" charset="0"/>
                <a:ea typeface="Times New Roman" panose="02020603050405020304" pitchFamily="18" charset="0"/>
                <a:cs typeface="Calibri" panose="020F0502020204030204" pitchFamily="34" charset="0"/>
              </a:rPr>
              <a:t>() --&gt; lista</a:t>
            </a:r>
            <a:br>
              <a:rPr lang="it-IT" sz="2400" dirty="0">
                <a:effectLst/>
                <a:latin typeface="Calibri" panose="020F0502020204030204" pitchFamily="34" charset="0"/>
                <a:ea typeface="Times New Roman" panose="02020603050405020304" pitchFamily="18" charset="0"/>
                <a:cs typeface="Calibri" panose="020F0502020204030204" pitchFamily="34" charset="0"/>
              </a:rPr>
            </a:br>
            <a:r>
              <a:rPr lang="it-IT" sz="2400" dirty="0" err="1">
                <a:effectLst/>
                <a:latin typeface="Calibri" panose="020F0502020204030204" pitchFamily="34" charset="0"/>
                <a:ea typeface="Times New Roman" panose="02020603050405020304" pitchFamily="18" charset="0"/>
                <a:cs typeface="Calibri" panose="020F0502020204030204" pitchFamily="34" charset="0"/>
              </a:rPr>
              <a:t>inserisciOggetto</a:t>
            </a:r>
            <a:r>
              <a:rPr lang="it-IT" sz="2400" dirty="0">
                <a:effectLst/>
                <a:latin typeface="Calibri" panose="020F0502020204030204" pitchFamily="34" charset="0"/>
                <a:ea typeface="Times New Roman" panose="02020603050405020304" pitchFamily="18" charset="0"/>
                <a:cs typeface="Calibri" panose="020F0502020204030204" pitchFamily="34" charset="0"/>
              </a:rPr>
              <a:t>(oggetto)--&gt; lista</a:t>
            </a:r>
            <a:br>
              <a:rPr lang="it-IT" sz="2400" dirty="0">
                <a:effectLst/>
                <a:latin typeface="Calibri" panose="020F0502020204030204" pitchFamily="34" charset="0"/>
                <a:ea typeface="Times New Roman" panose="02020603050405020304" pitchFamily="18" charset="0"/>
                <a:cs typeface="Calibri" panose="020F0502020204030204" pitchFamily="34" charset="0"/>
              </a:rPr>
            </a:br>
            <a:r>
              <a:rPr lang="it-IT" sz="2400" dirty="0" err="1">
                <a:effectLst/>
                <a:latin typeface="Calibri" panose="020F0502020204030204" pitchFamily="34" charset="0"/>
                <a:ea typeface="Times New Roman" panose="02020603050405020304" pitchFamily="18" charset="0"/>
                <a:cs typeface="Calibri" panose="020F0502020204030204" pitchFamily="34" charset="0"/>
              </a:rPr>
              <a:t>rimuoviOggetto</a:t>
            </a:r>
            <a:r>
              <a:rPr lang="it-IT" sz="2400" dirty="0">
                <a:effectLst/>
                <a:latin typeface="Calibri" panose="020F0502020204030204" pitchFamily="34" charset="0"/>
                <a:ea typeface="Times New Roman" panose="02020603050405020304" pitchFamily="18" charset="0"/>
                <a:cs typeface="Calibri" panose="020F0502020204030204" pitchFamily="34" charset="0"/>
              </a:rPr>
              <a:t>(oggetto) --&gt; lista</a:t>
            </a:r>
            <a:br>
              <a:rPr lang="it-IT" sz="2400" dirty="0">
                <a:effectLst/>
                <a:latin typeface="Calibri" panose="020F0502020204030204" pitchFamily="34" charset="0"/>
                <a:ea typeface="Times New Roman" panose="02020603050405020304" pitchFamily="18" charset="0"/>
                <a:cs typeface="Calibri" panose="020F0502020204030204" pitchFamily="34" charset="0"/>
              </a:rPr>
            </a:br>
            <a:r>
              <a:rPr lang="it-IT" sz="2400" dirty="0" err="1">
                <a:effectLst/>
                <a:latin typeface="Calibri" panose="020F0502020204030204" pitchFamily="34" charset="0"/>
                <a:ea typeface="Times New Roman" panose="02020603050405020304" pitchFamily="18" charset="0"/>
                <a:cs typeface="Calibri" panose="020F0502020204030204" pitchFamily="34" charset="0"/>
              </a:rPr>
              <a:t>getInventario</a:t>
            </a:r>
            <a:r>
              <a:rPr lang="it-IT" sz="2400" dirty="0">
                <a:effectLst/>
                <a:latin typeface="Calibri" panose="020F0502020204030204" pitchFamily="34" charset="0"/>
                <a:ea typeface="Times New Roman" panose="02020603050405020304" pitchFamily="18" charset="0"/>
                <a:cs typeface="Calibri" panose="020F0502020204030204" pitchFamily="34" charset="0"/>
              </a:rPr>
              <a:t>() --&gt; lista</a:t>
            </a:r>
            <a:br>
              <a:rPr lang="it-IT" sz="2400" dirty="0">
                <a:effectLst/>
                <a:latin typeface="Calibri" panose="020F0502020204030204" pitchFamily="34" charset="0"/>
                <a:ea typeface="Times New Roman" panose="02020603050405020304" pitchFamily="18" charset="0"/>
                <a:cs typeface="Calibri" panose="020F0502020204030204" pitchFamily="34" charset="0"/>
              </a:rPr>
            </a:br>
            <a:r>
              <a:rPr lang="it-IT" sz="2400" dirty="0" err="1">
                <a:effectLst/>
                <a:latin typeface="Calibri" panose="020F0502020204030204" pitchFamily="34" charset="0"/>
                <a:ea typeface="Times New Roman" panose="02020603050405020304" pitchFamily="18" charset="0"/>
                <a:cs typeface="Calibri" panose="020F0502020204030204" pitchFamily="34" charset="0"/>
              </a:rPr>
              <a:t>haOggetto</a:t>
            </a:r>
            <a:r>
              <a:rPr lang="it-IT" sz="2400" dirty="0">
                <a:effectLst/>
                <a:latin typeface="Calibri" panose="020F0502020204030204" pitchFamily="34" charset="0"/>
                <a:ea typeface="Times New Roman" panose="02020603050405020304" pitchFamily="18" charset="0"/>
                <a:cs typeface="Calibri" panose="020F0502020204030204" pitchFamily="34" charset="0"/>
              </a:rPr>
              <a:t>(nome) --&gt; </a:t>
            </a:r>
            <a:r>
              <a:rPr lang="it-IT" sz="2400" dirty="0" err="1">
                <a:effectLst/>
                <a:latin typeface="Calibri" panose="020F0502020204030204" pitchFamily="34" charset="0"/>
                <a:ea typeface="Times New Roman" panose="02020603050405020304" pitchFamily="18" charset="0"/>
                <a:cs typeface="Calibri" panose="020F0502020204030204" pitchFamily="34" charset="0"/>
              </a:rPr>
              <a:t>boolean</a:t>
            </a:r>
            <a:br>
              <a:rPr lang="it-IT" sz="2400" dirty="0">
                <a:effectLst/>
                <a:latin typeface="Calibri" panose="020F0502020204030204" pitchFamily="34" charset="0"/>
                <a:ea typeface="Times New Roman" panose="02020603050405020304" pitchFamily="18" charset="0"/>
                <a:cs typeface="Calibri" panose="020F0502020204030204" pitchFamily="34" charset="0"/>
              </a:rPr>
            </a:br>
            <a:r>
              <a:rPr lang="it-IT" sz="2400" dirty="0" err="1">
                <a:effectLst/>
                <a:latin typeface="Calibri" panose="020F0502020204030204" pitchFamily="34" charset="0"/>
                <a:ea typeface="Times New Roman" panose="02020603050405020304" pitchFamily="18" charset="0"/>
                <a:cs typeface="Calibri" panose="020F0502020204030204" pitchFamily="34" charset="0"/>
              </a:rPr>
              <a:t>resettaInventario</a:t>
            </a:r>
            <a:r>
              <a:rPr lang="it-IT" sz="2400" dirty="0">
                <a:effectLst/>
                <a:latin typeface="Calibri" panose="020F0502020204030204" pitchFamily="34" charset="0"/>
                <a:ea typeface="Times New Roman" panose="02020603050405020304" pitchFamily="18" charset="0"/>
                <a:cs typeface="Calibri" panose="020F0502020204030204" pitchFamily="34" charset="0"/>
              </a:rPr>
              <a:t>() --&gt; lista</a:t>
            </a:r>
            <a:endParaRPr lang="it-IT"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sz="2400" dirty="0"/>
          </a:p>
        </p:txBody>
      </p:sp>
      <p:sp>
        <p:nvSpPr>
          <p:cNvPr id="4" name="Segnaposto numero diapositiva 3">
            <a:extLst>
              <a:ext uri="{FF2B5EF4-FFF2-40B4-BE49-F238E27FC236}">
                <a16:creationId xmlns:a16="http://schemas.microsoft.com/office/drawing/2014/main" id="{198AAA1A-936F-43BE-A324-E32BBBDFB9BD}"/>
              </a:ext>
            </a:extLst>
          </p:cNvPr>
          <p:cNvSpPr>
            <a:spLocks noGrp="1"/>
          </p:cNvSpPr>
          <p:nvPr>
            <p:ph type="sldNum" sz="quarter" idx="10"/>
          </p:nvPr>
        </p:nvSpPr>
        <p:spPr/>
        <p:txBody>
          <a:bodyPr/>
          <a:lstStyle/>
          <a:p>
            <a:fld id="{3CC8FCAB-9BD8-4C47-9C4D-9850C1A858A3}" type="slidenum">
              <a:rPr lang="ru-RU" altLang="ru-RU" smtClean="0"/>
              <a:pPr/>
              <a:t>11</a:t>
            </a:fld>
            <a:endParaRPr lang="ru-RU" altLang="ru-RU"/>
          </a:p>
        </p:txBody>
      </p:sp>
      <p:sp>
        <p:nvSpPr>
          <p:cNvPr id="7" name="Titolo 1">
            <a:extLst>
              <a:ext uri="{FF2B5EF4-FFF2-40B4-BE49-F238E27FC236}">
                <a16:creationId xmlns:a16="http://schemas.microsoft.com/office/drawing/2014/main" id="{126D6281-EF75-4AA4-8475-440F189284E5}"/>
              </a:ext>
            </a:extLst>
          </p:cNvPr>
          <p:cNvSpPr txBox="1">
            <a:spLocks/>
          </p:cNvSpPr>
          <p:nvPr/>
        </p:nvSpPr>
        <p:spPr bwMode="auto">
          <a:xfrm>
            <a:off x="620713" y="276225"/>
            <a:ext cx="8207375" cy="86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a:solidFill>
                  <a:srgbClr val="E1BE0F"/>
                </a:solidFill>
                <a:latin typeface="+mj-lt"/>
                <a:ea typeface="+mj-ea"/>
                <a:cs typeface="+mj-cs"/>
              </a:defRPr>
            </a:lvl1pPr>
            <a:lvl2pPr algn="l" rtl="0" fontAlgn="base">
              <a:spcBef>
                <a:spcPct val="0"/>
              </a:spcBef>
              <a:spcAft>
                <a:spcPct val="0"/>
              </a:spcAft>
              <a:defRPr sz="3600">
                <a:solidFill>
                  <a:srgbClr val="E1BE0F"/>
                </a:solidFill>
                <a:latin typeface="Calibri" pitchFamily="34" charset="0"/>
              </a:defRPr>
            </a:lvl2pPr>
            <a:lvl3pPr algn="l" rtl="0" fontAlgn="base">
              <a:spcBef>
                <a:spcPct val="0"/>
              </a:spcBef>
              <a:spcAft>
                <a:spcPct val="0"/>
              </a:spcAft>
              <a:defRPr sz="3600">
                <a:solidFill>
                  <a:srgbClr val="E1BE0F"/>
                </a:solidFill>
                <a:latin typeface="Calibri" pitchFamily="34" charset="0"/>
              </a:defRPr>
            </a:lvl3pPr>
            <a:lvl4pPr algn="l" rtl="0" fontAlgn="base">
              <a:spcBef>
                <a:spcPct val="0"/>
              </a:spcBef>
              <a:spcAft>
                <a:spcPct val="0"/>
              </a:spcAft>
              <a:defRPr sz="3600">
                <a:solidFill>
                  <a:srgbClr val="E1BE0F"/>
                </a:solidFill>
                <a:latin typeface="Calibri" pitchFamily="34" charset="0"/>
              </a:defRPr>
            </a:lvl4pPr>
            <a:lvl5pPr algn="l" rtl="0" fontAlgn="base">
              <a:spcBef>
                <a:spcPct val="0"/>
              </a:spcBef>
              <a:spcAft>
                <a:spcPct val="0"/>
              </a:spcAft>
              <a:defRPr sz="3600">
                <a:solidFill>
                  <a:srgbClr val="E1BE0F"/>
                </a:solidFill>
                <a:latin typeface="Calibri" pitchFamily="34" charset="0"/>
              </a:defRPr>
            </a:lvl5pPr>
            <a:lvl6pPr marL="457200" algn="l" rtl="0" fontAlgn="base">
              <a:spcBef>
                <a:spcPct val="0"/>
              </a:spcBef>
              <a:spcAft>
                <a:spcPct val="0"/>
              </a:spcAft>
              <a:defRPr sz="3600">
                <a:solidFill>
                  <a:srgbClr val="E1BE0F"/>
                </a:solidFill>
                <a:latin typeface="Calibri" pitchFamily="34" charset="0"/>
              </a:defRPr>
            </a:lvl6pPr>
            <a:lvl7pPr marL="914400" algn="l" rtl="0" fontAlgn="base">
              <a:spcBef>
                <a:spcPct val="0"/>
              </a:spcBef>
              <a:spcAft>
                <a:spcPct val="0"/>
              </a:spcAft>
              <a:defRPr sz="3600">
                <a:solidFill>
                  <a:srgbClr val="E1BE0F"/>
                </a:solidFill>
                <a:latin typeface="Calibri" pitchFamily="34" charset="0"/>
              </a:defRPr>
            </a:lvl7pPr>
            <a:lvl8pPr marL="1371600" algn="l" rtl="0" fontAlgn="base">
              <a:spcBef>
                <a:spcPct val="0"/>
              </a:spcBef>
              <a:spcAft>
                <a:spcPct val="0"/>
              </a:spcAft>
              <a:defRPr sz="3600">
                <a:solidFill>
                  <a:srgbClr val="E1BE0F"/>
                </a:solidFill>
                <a:latin typeface="Calibri" pitchFamily="34" charset="0"/>
              </a:defRPr>
            </a:lvl8pPr>
            <a:lvl9pPr marL="1828800" algn="l" rtl="0" fontAlgn="base">
              <a:spcBef>
                <a:spcPct val="0"/>
              </a:spcBef>
              <a:spcAft>
                <a:spcPct val="0"/>
              </a:spcAft>
              <a:defRPr sz="3600">
                <a:solidFill>
                  <a:srgbClr val="E1BE0F"/>
                </a:solidFill>
                <a:latin typeface="Calibri" pitchFamily="34" charset="0"/>
              </a:defRPr>
            </a:lvl9pPr>
          </a:lstStyle>
          <a:p>
            <a:pPr algn="ctr"/>
            <a:r>
              <a:rPr lang="it-IT" b="0" kern="0" dirty="0">
                <a:ln>
                  <a:solidFill>
                    <a:srgbClr val="FF0000"/>
                  </a:solidFill>
                </a:ln>
                <a:solidFill>
                  <a:schemeClr val="accent2"/>
                </a:solidFill>
                <a:effectLst>
                  <a:outerShdw dist="38100" dir="2700000" algn="ctr" rotWithShape="0">
                    <a:schemeClr val="accent2"/>
                  </a:outerShdw>
                </a:effectLst>
              </a:rPr>
              <a:t>Specifica algebrica: Lista</a:t>
            </a:r>
          </a:p>
        </p:txBody>
      </p:sp>
    </p:spTree>
    <p:extLst>
      <p:ext uri="{BB962C8B-B14F-4D97-AF65-F5344CB8AC3E}">
        <p14:creationId xmlns:p14="http://schemas.microsoft.com/office/powerpoint/2010/main" val="1113233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EFC1761-4700-43E5-B9D0-B6624A06D281}"/>
              </a:ext>
            </a:extLst>
          </p:cNvPr>
          <p:cNvSpPr>
            <a:spLocks noGrp="1"/>
          </p:cNvSpPr>
          <p:nvPr>
            <p:ph idx="1"/>
          </p:nvPr>
        </p:nvSpPr>
        <p:spPr>
          <a:xfrm>
            <a:off x="301104" y="817563"/>
            <a:ext cx="3959671" cy="3509962"/>
          </a:xfrm>
        </p:spPr>
        <p:txBody>
          <a:bodyPr/>
          <a:lstStyle/>
          <a:p>
            <a:r>
              <a:rPr lang="it-IT" sz="1800" b="1" dirty="0">
                <a:ln w="6604" cap="flat" cmpd="sng" algn="ctr">
                  <a:solidFill>
                    <a:srgbClr val="ED7D31"/>
                  </a:solidFill>
                  <a:prstDash val="solid"/>
                  <a:round/>
                </a:ln>
                <a:solidFill>
                  <a:srgbClr val="FFC000"/>
                </a:solidFill>
                <a:effectLst>
                  <a:outerShdw dist="38100" dir="2700000" algn="tl">
                    <a:schemeClr val="accent2"/>
                  </a:outerShdw>
                </a:effectLst>
                <a:latin typeface="Calibri" panose="020F0502020204030204" pitchFamily="34" charset="0"/>
                <a:ea typeface="Times New Roman" panose="02020603050405020304" pitchFamily="18" charset="0"/>
                <a:cs typeface="Calibri" panose="020F0502020204030204" pitchFamily="34" charset="0"/>
              </a:rPr>
              <a:t>SPECIFICA SEMANTICA</a:t>
            </a:r>
            <a:br>
              <a:rPr lang="it-IT" sz="1800" dirty="0">
                <a:effectLst/>
                <a:latin typeface="Calibri" panose="020F0502020204030204" pitchFamily="34" charset="0"/>
                <a:ea typeface="Times New Roman" panose="02020603050405020304" pitchFamily="18" charset="0"/>
                <a:cs typeface="Calibri" panose="020F0502020204030204" pitchFamily="34" charset="0"/>
              </a:rPr>
            </a:br>
            <a:r>
              <a:rPr lang="it-IT" sz="1800" dirty="0">
                <a:effectLst/>
                <a:latin typeface="Calibri" panose="020F0502020204030204" pitchFamily="34" charset="0"/>
                <a:ea typeface="Times New Roman" panose="02020603050405020304" pitchFamily="18" charset="0"/>
                <a:cs typeface="Calibri" panose="020F0502020204030204" pitchFamily="34" charset="0"/>
              </a:rPr>
              <a:t>Tipi:</a:t>
            </a:r>
            <a:br>
              <a:rPr lang="it-IT" sz="1800" dirty="0">
                <a:effectLst/>
                <a:latin typeface="Calibri" panose="020F0502020204030204" pitchFamily="34" charset="0"/>
                <a:ea typeface="Times New Roman" panose="02020603050405020304" pitchFamily="18" charset="0"/>
                <a:cs typeface="Calibri" panose="020F0502020204030204" pitchFamily="34" charset="0"/>
              </a:rPr>
            </a:br>
            <a:r>
              <a:rPr lang="it-IT" sz="1800" dirty="0">
                <a:effectLst/>
                <a:latin typeface="Calibri" panose="020F0502020204030204" pitchFamily="34" charset="0"/>
                <a:ea typeface="Times New Roman" panose="02020603050405020304" pitchFamily="18" charset="0"/>
                <a:cs typeface="Calibri" panose="020F0502020204030204" pitchFamily="34" charset="0"/>
              </a:rPr>
              <a:t>-Lista: insieme delle sequenze I=&lt;o1, o2,...,on&gt; con n&gt;=0, di elementi di tipo</a:t>
            </a:r>
            <a:br>
              <a:rPr lang="it-IT" sz="1800" dirty="0">
                <a:effectLst/>
                <a:latin typeface="Calibri" panose="020F0502020204030204" pitchFamily="34" charset="0"/>
                <a:ea typeface="Times New Roman" panose="02020603050405020304" pitchFamily="18" charset="0"/>
                <a:cs typeface="Calibri" panose="020F0502020204030204" pitchFamily="34" charset="0"/>
              </a:rPr>
            </a:br>
            <a:r>
              <a:rPr lang="it-IT" sz="1800" dirty="0">
                <a:effectLst/>
                <a:latin typeface="Calibri" panose="020F0502020204030204" pitchFamily="34" charset="0"/>
                <a:ea typeface="Times New Roman" panose="02020603050405020304" pitchFamily="18" charset="0"/>
                <a:cs typeface="Calibri" panose="020F0502020204030204" pitchFamily="34" charset="0"/>
              </a:rPr>
              <a:t>oggetto dove l'i-esimo elemento ha valore o(i) e posizione </a:t>
            </a:r>
            <a:r>
              <a:rPr lang="it-IT" sz="1800" dirty="0" err="1">
                <a:effectLst/>
                <a:latin typeface="Calibri" panose="020F0502020204030204" pitchFamily="34" charset="0"/>
                <a:ea typeface="Times New Roman" panose="02020603050405020304" pitchFamily="18" charset="0"/>
                <a:cs typeface="Calibri" panose="020F0502020204030204" pitchFamily="34" charset="0"/>
              </a:rPr>
              <a:t>pos</a:t>
            </a:r>
            <a:r>
              <a:rPr lang="it-IT" sz="1800" dirty="0">
                <a:effectLst/>
                <a:latin typeface="Calibri" panose="020F0502020204030204" pitchFamily="34" charset="0"/>
                <a:ea typeface="Times New Roman" panose="02020603050405020304" pitchFamily="18" charset="0"/>
                <a:cs typeface="Calibri" panose="020F0502020204030204" pitchFamily="34" charset="0"/>
              </a:rPr>
              <a:t>(i).</a:t>
            </a:r>
            <a:br>
              <a:rPr lang="it-IT" sz="1800" dirty="0">
                <a:effectLst/>
                <a:latin typeface="Calibri" panose="020F0502020204030204" pitchFamily="34" charset="0"/>
                <a:ea typeface="Times New Roman" panose="02020603050405020304" pitchFamily="18" charset="0"/>
                <a:cs typeface="Calibri" panose="020F0502020204030204" pitchFamily="34" charset="0"/>
              </a:rPr>
            </a:br>
            <a:r>
              <a:rPr lang="it-IT" sz="1800" dirty="0">
                <a:effectLst/>
                <a:latin typeface="Calibri" panose="020F0502020204030204" pitchFamily="34" charset="0"/>
                <a:ea typeface="Times New Roman" panose="02020603050405020304" pitchFamily="18" charset="0"/>
                <a:cs typeface="Calibri" panose="020F0502020204030204" pitchFamily="34" charset="0"/>
              </a:rPr>
              <a:t>-</a:t>
            </a:r>
            <a:r>
              <a:rPr lang="it-IT" sz="1800" dirty="0" err="1">
                <a:effectLst/>
                <a:latin typeface="Calibri" panose="020F0502020204030204" pitchFamily="34" charset="0"/>
                <a:ea typeface="Times New Roman" panose="02020603050405020304" pitchFamily="18" charset="0"/>
                <a:cs typeface="Calibri" panose="020F0502020204030204" pitchFamily="34" charset="0"/>
              </a:rPr>
              <a:t>boolean</a:t>
            </a:r>
            <a:r>
              <a:rPr lang="it-IT" sz="1800" dirty="0">
                <a:effectLst/>
                <a:latin typeface="Calibri" panose="020F0502020204030204" pitchFamily="34" charset="0"/>
                <a:ea typeface="Times New Roman" panose="02020603050405020304" pitchFamily="18" charset="0"/>
                <a:cs typeface="Calibri" panose="020F0502020204030204" pitchFamily="34" charset="0"/>
              </a:rPr>
              <a:t>: insieme dei valori di verità</a:t>
            </a:r>
            <a:br>
              <a:rPr lang="it-IT" sz="1800" dirty="0">
                <a:effectLst/>
                <a:latin typeface="Calibri" panose="020F0502020204030204" pitchFamily="34" charset="0"/>
                <a:ea typeface="Times New Roman" panose="02020603050405020304" pitchFamily="18" charset="0"/>
                <a:cs typeface="Calibri" panose="020F0502020204030204" pitchFamily="34" charset="0"/>
              </a:rPr>
            </a:br>
            <a:r>
              <a:rPr lang="it-IT" sz="1800" dirty="0">
                <a:effectLst/>
                <a:latin typeface="Calibri" panose="020F0502020204030204" pitchFamily="34" charset="0"/>
                <a:ea typeface="Times New Roman" panose="02020603050405020304" pitchFamily="18" charset="0"/>
                <a:cs typeface="Calibri" panose="020F0502020204030204" pitchFamily="34" charset="0"/>
              </a:rPr>
              <a:t>OPERATORI:</a:t>
            </a:r>
            <a:br>
              <a:rPr lang="it-IT" sz="1800" dirty="0">
                <a:effectLst/>
                <a:latin typeface="Calibri" panose="020F0502020204030204" pitchFamily="34" charset="0"/>
                <a:ea typeface="Times New Roman" panose="02020603050405020304" pitchFamily="18" charset="0"/>
                <a:cs typeface="Calibri" panose="020F0502020204030204" pitchFamily="34" charset="0"/>
              </a:rPr>
            </a:br>
            <a:r>
              <a:rPr lang="it-IT" sz="1800" dirty="0">
                <a:effectLst/>
                <a:latin typeface="Calibri" panose="020F0502020204030204" pitchFamily="34" charset="0"/>
                <a:ea typeface="Times New Roman" panose="02020603050405020304" pitchFamily="18" charset="0"/>
                <a:cs typeface="Calibri" panose="020F0502020204030204" pitchFamily="34" charset="0"/>
              </a:rPr>
              <a:t>-</a:t>
            </a:r>
            <a:r>
              <a:rPr lang="it-IT" sz="1800" dirty="0" err="1">
                <a:effectLst/>
                <a:latin typeface="Calibri" panose="020F0502020204030204" pitchFamily="34" charset="0"/>
                <a:ea typeface="Times New Roman" panose="02020603050405020304" pitchFamily="18" charset="0"/>
                <a:cs typeface="Calibri" panose="020F0502020204030204" pitchFamily="34" charset="0"/>
              </a:rPr>
              <a:t>creaLista</a:t>
            </a:r>
            <a:r>
              <a:rPr lang="it-IT" sz="1800" dirty="0">
                <a:effectLst/>
                <a:latin typeface="Calibri" panose="020F0502020204030204" pitchFamily="34" charset="0"/>
                <a:ea typeface="Times New Roman" panose="02020603050405020304" pitchFamily="18" charset="0"/>
                <a:cs typeface="Calibri" panose="020F0502020204030204" pitchFamily="34" charset="0"/>
              </a:rPr>
              <a:t>()--&gt; l';</a:t>
            </a:r>
            <a:br>
              <a:rPr lang="it-IT" sz="1800" dirty="0">
                <a:effectLst/>
                <a:latin typeface="Calibri" panose="020F0502020204030204" pitchFamily="34" charset="0"/>
                <a:ea typeface="Times New Roman" panose="02020603050405020304" pitchFamily="18" charset="0"/>
                <a:cs typeface="Calibri" panose="020F0502020204030204" pitchFamily="34" charset="0"/>
              </a:rPr>
            </a:br>
            <a:r>
              <a:rPr lang="it-IT" sz="1800" dirty="0">
                <a:effectLst/>
                <a:latin typeface="Calibri" panose="020F0502020204030204" pitchFamily="34" charset="0"/>
                <a:ea typeface="Times New Roman" panose="02020603050405020304" pitchFamily="18" charset="0"/>
                <a:cs typeface="Calibri" panose="020F0502020204030204" pitchFamily="34" charset="0"/>
              </a:rPr>
              <a:t>PRE:\</a:t>
            </a:r>
            <a:br>
              <a:rPr lang="it-IT" sz="1800" dirty="0">
                <a:effectLst/>
                <a:latin typeface="Calibri" panose="020F0502020204030204" pitchFamily="34" charset="0"/>
                <a:ea typeface="Times New Roman" panose="02020603050405020304" pitchFamily="18" charset="0"/>
                <a:cs typeface="Calibri" panose="020F0502020204030204" pitchFamily="34" charset="0"/>
              </a:rPr>
            </a:br>
            <a:r>
              <a:rPr lang="it-IT" sz="1800" dirty="0" err="1">
                <a:effectLst/>
                <a:latin typeface="Calibri" panose="020F0502020204030204" pitchFamily="34" charset="0"/>
                <a:ea typeface="Times New Roman" panose="02020603050405020304" pitchFamily="18" charset="0"/>
                <a:cs typeface="Calibri" panose="020F0502020204030204" pitchFamily="34" charset="0"/>
              </a:rPr>
              <a:t>POST:l</a:t>
            </a:r>
            <a:r>
              <a:rPr lang="it-IT" sz="1800" dirty="0">
                <a:effectLst/>
                <a:latin typeface="Calibri" panose="020F0502020204030204" pitchFamily="34" charset="0"/>
                <a:ea typeface="Times New Roman" panose="02020603050405020304" pitchFamily="18" charset="0"/>
                <a:cs typeface="Calibri" panose="020F0502020204030204" pitchFamily="34" charset="0"/>
              </a:rPr>
              <a:t>'= &lt;&gt; (lista vuota);</a:t>
            </a:r>
            <a:br>
              <a:rPr lang="it-IT" sz="1800" dirty="0">
                <a:effectLst/>
                <a:latin typeface="Calibri" panose="020F0502020204030204" pitchFamily="34" charset="0"/>
                <a:ea typeface="Times New Roman" panose="02020603050405020304" pitchFamily="18" charset="0"/>
                <a:cs typeface="Calibri" panose="020F0502020204030204" pitchFamily="34" charset="0"/>
              </a:rPr>
            </a:br>
            <a:r>
              <a:rPr lang="it-IT" sz="1800" dirty="0">
                <a:effectLst/>
                <a:latin typeface="Calibri" panose="020F0502020204030204" pitchFamily="34" charset="0"/>
                <a:ea typeface="Times New Roman" panose="02020603050405020304" pitchFamily="18" charset="0"/>
                <a:cs typeface="Calibri" panose="020F0502020204030204" pitchFamily="34" charset="0"/>
              </a:rPr>
              <a:t>-</a:t>
            </a:r>
            <a:r>
              <a:rPr lang="it-IT" sz="1800" dirty="0" err="1">
                <a:effectLst/>
                <a:latin typeface="Calibri" panose="020F0502020204030204" pitchFamily="34" charset="0"/>
                <a:ea typeface="Times New Roman" panose="02020603050405020304" pitchFamily="18" charset="0"/>
                <a:cs typeface="Calibri" panose="020F0502020204030204" pitchFamily="34" charset="0"/>
              </a:rPr>
              <a:t>inserisciOggetto</a:t>
            </a:r>
            <a:r>
              <a:rPr lang="it-IT" sz="1800" dirty="0">
                <a:effectLst/>
                <a:latin typeface="Calibri" panose="020F0502020204030204" pitchFamily="34" charset="0"/>
                <a:ea typeface="Times New Roman" panose="02020603050405020304" pitchFamily="18" charset="0"/>
                <a:cs typeface="Calibri" panose="020F0502020204030204" pitchFamily="34" charset="0"/>
              </a:rPr>
              <a:t>(o)--&gt; l';</a:t>
            </a:r>
            <a:br>
              <a:rPr lang="it-IT" sz="1800" dirty="0">
                <a:effectLst/>
                <a:latin typeface="Calibri" panose="020F0502020204030204" pitchFamily="34" charset="0"/>
                <a:ea typeface="Times New Roman" panose="02020603050405020304" pitchFamily="18" charset="0"/>
                <a:cs typeface="Calibri" panose="020F0502020204030204" pitchFamily="34" charset="0"/>
              </a:rPr>
            </a:br>
            <a:r>
              <a:rPr lang="it-IT" sz="1800" dirty="0">
                <a:effectLst/>
                <a:latin typeface="Calibri" panose="020F0502020204030204" pitchFamily="34" charset="0"/>
                <a:ea typeface="Times New Roman" panose="02020603050405020304" pitchFamily="18" charset="0"/>
                <a:cs typeface="Calibri" panose="020F0502020204030204" pitchFamily="34" charset="0"/>
              </a:rPr>
              <a:t>PRE:\</a:t>
            </a:r>
            <a:br>
              <a:rPr lang="it-IT" sz="1800" dirty="0">
                <a:effectLst/>
                <a:latin typeface="Calibri" panose="020F0502020204030204" pitchFamily="34" charset="0"/>
                <a:ea typeface="Times New Roman" panose="02020603050405020304" pitchFamily="18" charset="0"/>
                <a:cs typeface="Calibri" panose="020F0502020204030204" pitchFamily="34" charset="0"/>
              </a:rPr>
            </a:br>
            <a:r>
              <a:rPr lang="it-IT" sz="1800" dirty="0" err="1">
                <a:effectLst/>
                <a:latin typeface="Calibri" panose="020F0502020204030204" pitchFamily="34" charset="0"/>
                <a:ea typeface="Times New Roman" panose="02020603050405020304" pitchFamily="18" charset="0"/>
                <a:cs typeface="Calibri" panose="020F0502020204030204" pitchFamily="34" charset="0"/>
              </a:rPr>
              <a:t>POST:l</a:t>
            </a:r>
            <a:r>
              <a:rPr lang="it-IT" sz="1800" dirty="0">
                <a:effectLst/>
                <a:latin typeface="Calibri" panose="020F0502020204030204" pitchFamily="34" charset="0"/>
                <a:ea typeface="Times New Roman" panose="02020603050405020304" pitchFamily="18" charset="0"/>
                <a:cs typeface="Calibri" panose="020F0502020204030204" pitchFamily="34" charset="0"/>
              </a:rPr>
              <a:t>'= &lt;o1, ...,</a:t>
            </a:r>
            <a:r>
              <a:rPr lang="it-IT" sz="1800" dirty="0" err="1">
                <a:effectLst/>
                <a:latin typeface="Calibri" panose="020F0502020204030204" pitchFamily="34" charset="0"/>
                <a:ea typeface="Times New Roman" panose="02020603050405020304" pitchFamily="18" charset="0"/>
                <a:cs typeface="Calibri" panose="020F0502020204030204" pitchFamily="34" charset="0"/>
              </a:rPr>
              <a:t>on,o</a:t>
            </a:r>
            <a:r>
              <a:rPr lang="it-IT" sz="1800" dirty="0">
                <a:effectLst/>
                <a:latin typeface="Calibri" panose="020F0502020204030204" pitchFamily="34" charset="0"/>
                <a:ea typeface="Times New Roman" panose="02020603050405020304" pitchFamily="18" charset="0"/>
                <a:cs typeface="Calibri" panose="020F0502020204030204" pitchFamily="34" charset="0"/>
              </a:rPr>
              <a:t>&gt; con n&gt;=0;</a:t>
            </a:r>
            <a:br>
              <a:rPr lang="it-IT" sz="1800" dirty="0">
                <a:effectLst/>
                <a:latin typeface="Calibri" panose="020F0502020204030204" pitchFamily="34" charset="0"/>
                <a:ea typeface="Times New Roman" panose="02020603050405020304" pitchFamily="18" charset="0"/>
                <a:cs typeface="Calibri" panose="020F0502020204030204" pitchFamily="34" charset="0"/>
              </a:rPr>
            </a:br>
            <a:endParaRPr lang="it-IT" dirty="0"/>
          </a:p>
        </p:txBody>
      </p:sp>
      <p:sp>
        <p:nvSpPr>
          <p:cNvPr id="4" name="Segnaposto numero diapositiva 3">
            <a:extLst>
              <a:ext uri="{FF2B5EF4-FFF2-40B4-BE49-F238E27FC236}">
                <a16:creationId xmlns:a16="http://schemas.microsoft.com/office/drawing/2014/main" id="{99F8524D-9326-45E5-899E-E5E7A4002FEE}"/>
              </a:ext>
            </a:extLst>
          </p:cNvPr>
          <p:cNvSpPr>
            <a:spLocks noGrp="1"/>
          </p:cNvSpPr>
          <p:nvPr>
            <p:ph type="sldNum" sz="quarter" idx="10"/>
          </p:nvPr>
        </p:nvSpPr>
        <p:spPr/>
        <p:txBody>
          <a:bodyPr/>
          <a:lstStyle/>
          <a:p>
            <a:fld id="{3CC8FCAB-9BD8-4C47-9C4D-9850C1A858A3}" type="slidenum">
              <a:rPr lang="ru-RU" altLang="ru-RU" smtClean="0"/>
              <a:pPr/>
              <a:t>12</a:t>
            </a:fld>
            <a:endParaRPr lang="ru-RU" altLang="ru-RU"/>
          </a:p>
        </p:txBody>
      </p:sp>
      <p:sp>
        <p:nvSpPr>
          <p:cNvPr id="7" name="Titolo 1">
            <a:extLst>
              <a:ext uri="{FF2B5EF4-FFF2-40B4-BE49-F238E27FC236}">
                <a16:creationId xmlns:a16="http://schemas.microsoft.com/office/drawing/2014/main" id="{531A8D9C-14C6-4301-8B72-5D5678BFBB86}"/>
              </a:ext>
            </a:extLst>
          </p:cNvPr>
          <p:cNvSpPr txBox="1">
            <a:spLocks/>
          </p:cNvSpPr>
          <p:nvPr/>
        </p:nvSpPr>
        <p:spPr bwMode="auto">
          <a:xfrm>
            <a:off x="635521" y="96635"/>
            <a:ext cx="8207375" cy="86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a:solidFill>
                  <a:srgbClr val="E1BE0F"/>
                </a:solidFill>
                <a:latin typeface="+mj-lt"/>
                <a:ea typeface="+mj-ea"/>
                <a:cs typeface="+mj-cs"/>
              </a:defRPr>
            </a:lvl1pPr>
            <a:lvl2pPr algn="l" rtl="0" fontAlgn="base">
              <a:spcBef>
                <a:spcPct val="0"/>
              </a:spcBef>
              <a:spcAft>
                <a:spcPct val="0"/>
              </a:spcAft>
              <a:defRPr sz="3600">
                <a:solidFill>
                  <a:srgbClr val="E1BE0F"/>
                </a:solidFill>
                <a:latin typeface="Calibri" pitchFamily="34" charset="0"/>
              </a:defRPr>
            </a:lvl2pPr>
            <a:lvl3pPr algn="l" rtl="0" fontAlgn="base">
              <a:spcBef>
                <a:spcPct val="0"/>
              </a:spcBef>
              <a:spcAft>
                <a:spcPct val="0"/>
              </a:spcAft>
              <a:defRPr sz="3600">
                <a:solidFill>
                  <a:srgbClr val="E1BE0F"/>
                </a:solidFill>
                <a:latin typeface="Calibri" pitchFamily="34" charset="0"/>
              </a:defRPr>
            </a:lvl3pPr>
            <a:lvl4pPr algn="l" rtl="0" fontAlgn="base">
              <a:spcBef>
                <a:spcPct val="0"/>
              </a:spcBef>
              <a:spcAft>
                <a:spcPct val="0"/>
              </a:spcAft>
              <a:defRPr sz="3600">
                <a:solidFill>
                  <a:srgbClr val="E1BE0F"/>
                </a:solidFill>
                <a:latin typeface="Calibri" pitchFamily="34" charset="0"/>
              </a:defRPr>
            </a:lvl4pPr>
            <a:lvl5pPr algn="l" rtl="0" fontAlgn="base">
              <a:spcBef>
                <a:spcPct val="0"/>
              </a:spcBef>
              <a:spcAft>
                <a:spcPct val="0"/>
              </a:spcAft>
              <a:defRPr sz="3600">
                <a:solidFill>
                  <a:srgbClr val="E1BE0F"/>
                </a:solidFill>
                <a:latin typeface="Calibri" pitchFamily="34" charset="0"/>
              </a:defRPr>
            </a:lvl5pPr>
            <a:lvl6pPr marL="457200" algn="l" rtl="0" fontAlgn="base">
              <a:spcBef>
                <a:spcPct val="0"/>
              </a:spcBef>
              <a:spcAft>
                <a:spcPct val="0"/>
              </a:spcAft>
              <a:defRPr sz="3600">
                <a:solidFill>
                  <a:srgbClr val="E1BE0F"/>
                </a:solidFill>
                <a:latin typeface="Calibri" pitchFamily="34" charset="0"/>
              </a:defRPr>
            </a:lvl6pPr>
            <a:lvl7pPr marL="914400" algn="l" rtl="0" fontAlgn="base">
              <a:spcBef>
                <a:spcPct val="0"/>
              </a:spcBef>
              <a:spcAft>
                <a:spcPct val="0"/>
              </a:spcAft>
              <a:defRPr sz="3600">
                <a:solidFill>
                  <a:srgbClr val="E1BE0F"/>
                </a:solidFill>
                <a:latin typeface="Calibri" pitchFamily="34" charset="0"/>
              </a:defRPr>
            </a:lvl7pPr>
            <a:lvl8pPr marL="1371600" algn="l" rtl="0" fontAlgn="base">
              <a:spcBef>
                <a:spcPct val="0"/>
              </a:spcBef>
              <a:spcAft>
                <a:spcPct val="0"/>
              </a:spcAft>
              <a:defRPr sz="3600">
                <a:solidFill>
                  <a:srgbClr val="E1BE0F"/>
                </a:solidFill>
                <a:latin typeface="Calibri" pitchFamily="34" charset="0"/>
              </a:defRPr>
            </a:lvl8pPr>
            <a:lvl9pPr marL="1828800" algn="l" rtl="0" fontAlgn="base">
              <a:spcBef>
                <a:spcPct val="0"/>
              </a:spcBef>
              <a:spcAft>
                <a:spcPct val="0"/>
              </a:spcAft>
              <a:defRPr sz="3600">
                <a:solidFill>
                  <a:srgbClr val="E1BE0F"/>
                </a:solidFill>
                <a:latin typeface="Calibri" pitchFamily="34" charset="0"/>
              </a:defRPr>
            </a:lvl9pPr>
          </a:lstStyle>
          <a:p>
            <a:pPr algn="ctr"/>
            <a:r>
              <a:rPr lang="it-IT" b="0" kern="0" dirty="0">
                <a:ln>
                  <a:solidFill>
                    <a:srgbClr val="FF0000"/>
                  </a:solidFill>
                </a:ln>
                <a:solidFill>
                  <a:schemeClr val="accent2"/>
                </a:solidFill>
                <a:effectLst>
                  <a:outerShdw dist="38100" dir="2700000" algn="ctr" rotWithShape="0">
                    <a:schemeClr val="accent2"/>
                  </a:outerShdw>
                </a:effectLst>
              </a:rPr>
              <a:t>Specifica algebrica: Lista</a:t>
            </a:r>
          </a:p>
        </p:txBody>
      </p:sp>
      <p:sp>
        <p:nvSpPr>
          <p:cNvPr id="8" name="CasellaDiTesto 7">
            <a:extLst>
              <a:ext uri="{FF2B5EF4-FFF2-40B4-BE49-F238E27FC236}">
                <a16:creationId xmlns:a16="http://schemas.microsoft.com/office/drawing/2014/main" id="{627EEEC9-C4D2-4026-B502-795253A93F7E}"/>
              </a:ext>
            </a:extLst>
          </p:cNvPr>
          <p:cNvSpPr txBox="1"/>
          <p:nvPr/>
        </p:nvSpPr>
        <p:spPr>
          <a:xfrm>
            <a:off x="4800600" y="916360"/>
            <a:ext cx="3951288" cy="4524315"/>
          </a:xfrm>
          <a:prstGeom prst="rect">
            <a:avLst/>
          </a:prstGeom>
          <a:noFill/>
        </p:spPr>
        <p:txBody>
          <a:bodyPr wrap="square" rtlCol="0">
            <a:spAutoFit/>
          </a:bodyPr>
          <a:lstStyle/>
          <a:p>
            <a:r>
              <a:rPr lang="it-IT" sz="1800" b="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t>
            </a:r>
            <a:r>
              <a:rPr lang="it-IT" sz="1800" b="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rimuoviOggetto</a:t>
            </a:r>
            <a:r>
              <a:rPr lang="it-IT" sz="1800" b="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(o)--&gt; l';</a:t>
            </a:r>
            <a:br>
              <a:rPr lang="it-IT" sz="1800" b="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br>
            <a:r>
              <a:rPr lang="it-IT" sz="1800" b="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PRE: l=&lt;o1,...,on, o&gt; (la lista deve contenere o);</a:t>
            </a:r>
            <a:br>
              <a:rPr lang="it-IT" sz="1800" b="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br>
            <a:r>
              <a:rPr lang="it-IT" sz="1800" b="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POST: l'= &lt;o1,...,on&gt; | per ogni i da 0 a n oi != o;</a:t>
            </a:r>
            <a:br>
              <a:rPr lang="it-IT" sz="1800" b="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br>
            <a:r>
              <a:rPr lang="it-IT" sz="1800" b="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t>
            </a:r>
            <a:r>
              <a:rPr lang="it-IT" sz="1800" b="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getInventario</a:t>
            </a:r>
            <a:r>
              <a:rPr lang="it-IT" sz="1800" b="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()--&gt; l;</a:t>
            </a:r>
            <a:br>
              <a:rPr lang="it-IT" sz="1800" b="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br>
            <a:r>
              <a:rPr lang="it-IT" sz="1800" b="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PRE:\ POST: l= &lt;o1,...,on&gt; con n&gt;=0;</a:t>
            </a:r>
            <a:br>
              <a:rPr lang="it-IT" sz="1800" b="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br>
            <a:r>
              <a:rPr lang="it-IT" sz="1800" b="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t>
            </a:r>
            <a:r>
              <a:rPr lang="it-IT" sz="1800" b="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haOggetto</a:t>
            </a:r>
            <a:r>
              <a:rPr lang="it-IT" sz="1800" b="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(n)--&gt; b;</a:t>
            </a:r>
            <a:br>
              <a:rPr lang="it-IT" sz="1800" b="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br>
            <a:r>
              <a:rPr lang="it-IT" sz="1800" b="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PRE: l != &lt;&gt;;</a:t>
            </a:r>
            <a:br>
              <a:rPr lang="it-IT" sz="1800" b="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br>
            <a:r>
              <a:rPr lang="it-IT" sz="1800" b="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POST: b=</a:t>
            </a:r>
            <a:r>
              <a:rPr lang="it-IT" sz="1800" b="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true</a:t>
            </a:r>
            <a:r>
              <a:rPr lang="it-IT" sz="1800" b="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se l = &lt;o1,....,on&gt; per ogni i da 0 a n esiste almeno un oi = n;</a:t>
            </a:r>
            <a:br>
              <a:rPr lang="it-IT" sz="1800" b="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br>
            <a:r>
              <a:rPr lang="it-IT" sz="1800" b="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altrimenti b=false;</a:t>
            </a:r>
            <a:br>
              <a:rPr lang="it-IT" sz="1800" b="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br>
            <a:r>
              <a:rPr lang="it-IT" sz="1800" b="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t>
            </a:r>
            <a:r>
              <a:rPr lang="it-IT" sz="1800" b="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resettaInventario</a:t>
            </a:r>
            <a:r>
              <a:rPr lang="it-IT" sz="1800" b="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()--&gt; l';</a:t>
            </a:r>
            <a:br>
              <a:rPr lang="it-IT" sz="1800" b="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br>
            <a:r>
              <a:rPr lang="it-IT" sz="1800" b="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PRE: l != &lt;&gt;;</a:t>
            </a:r>
            <a:br>
              <a:rPr lang="it-IT" sz="1800" b="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br>
            <a:r>
              <a:rPr lang="it-IT" sz="1800" b="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POST: l'=&lt;&gt;;</a:t>
            </a:r>
            <a:endParaRPr lang="it-IT" sz="1800" b="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it-IT" b="0" dirty="0">
              <a:solidFill>
                <a:schemeClr val="bg1"/>
              </a:solidFill>
              <a:latin typeface="+mn-lt"/>
            </a:endParaRPr>
          </a:p>
        </p:txBody>
      </p:sp>
    </p:spTree>
    <p:extLst>
      <p:ext uri="{BB962C8B-B14F-4D97-AF65-F5344CB8AC3E}">
        <p14:creationId xmlns:p14="http://schemas.microsoft.com/office/powerpoint/2010/main" val="4105638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618F0B8B-617E-400B-B5D7-862D2A4D582E}"/>
              </a:ext>
            </a:extLst>
          </p:cNvPr>
          <p:cNvSpPr>
            <a:spLocks noGrp="1"/>
          </p:cNvSpPr>
          <p:nvPr>
            <p:ph idx="1"/>
          </p:nvPr>
        </p:nvSpPr>
        <p:spPr>
          <a:xfrm>
            <a:off x="325067" y="817562"/>
            <a:ext cx="3598862" cy="546845"/>
          </a:xfrm>
        </p:spPr>
        <p:txBody>
          <a:bodyPr/>
          <a:lstStyle/>
          <a:p>
            <a:r>
              <a:rPr lang="it-IT" sz="1800" dirty="0">
                <a:ln w="6604" cap="flat" cmpd="sng" algn="ctr">
                  <a:solidFill>
                    <a:srgbClr val="ED7D31"/>
                  </a:solidFill>
                  <a:prstDash val="solid"/>
                  <a:round/>
                </a:ln>
                <a:solidFill>
                  <a:srgbClr val="FFC000"/>
                </a:solidFill>
                <a:effectLst>
                  <a:outerShdw dist="38100" dir="2700000" algn="tl">
                    <a:schemeClr val="accent2"/>
                  </a:outerShdw>
                </a:effectLst>
                <a:latin typeface="Calibri" panose="020F0502020204030204" pitchFamily="34" charset="0"/>
                <a:ea typeface="Times New Roman" panose="02020603050405020304" pitchFamily="18" charset="0"/>
                <a:cs typeface="Calibri" panose="020F0502020204030204" pitchFamily="34" charset="0"/>
              </a:rPr>
              <a:t>COSTRUTTORI E OSSERVAZIONI</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p:sp>
        <p:nvSpPr>
          <p:cNvPr id="4" name="Segnaposto numero diapositiva 3">
            <a:extLst>
              <a:ext uri="{FF2B5EF4-FFF2-40B4-BE49-F238E27FC236}">
                <a16:creationId xmlns:a16="http://schemas.microsoft.com/office/drawing/2014/main" id="{C98ECCCA-0A8B-44B4-B196-94420B43D47F}"/>
              </a:ext>
            </a:extLst>
          </p:cNvPr>
          <p:cNvSpPr>
            <a:spLocks noGrp="1"/>
          </p:cNvSpPr>
          <p:nvPr>
            <p:ph type="sldNum" sz="quarter" idx="10"/>
          </p:nvPr>
        </p:nvSpPr>
        <p:spPr/>
        <p:txBody>
          <a:bodyPr/>
          <a:lstStyle/>
          <a:p>
            <a:fld id="{3CC8FCAB-9BD8-4C47-9C4D-9850C1A858A3}" type="slidenum">
              <a:rPr lang="ru-RU" altLang="ru-RU" smtClean="0"/>
              <a:pPr/>
              <a:t>13</a:t>
            </a:fld>
            <a:endParaRPr lang="ru-RU" altLang="ru-RU"/>
          </a:p>
        </p:txBody>
      </p:sp>
      <p:sp>
        <p:nvSpPr>
          <p:cNvPr id="7" name="Titolo 1">
            <a:extLst>
              <a:ext uri="{FF2B5EF4-FFF2-40B4-BE49-F238E27FC236}">
                <a16:creationId xmlns:a16="http://schemas.microsoft.com/office/drawing/2014/main" id="{CA0B3A02-878E-4768-A088-E5EDE46115F1}"/>
              </a:ext>
            </a:extLst>
          </p:cNvPr>
          <p:cNvSpPr txBox="1">
            <a:spLocks/>
          </p:cNvSpPr>
          <p:nvPr/>
        </p:nvSpPr>
        <p:spPr bwMode="auto">
          <a:xfrm>
            <a:off x="620712" y="179387"/>
            <a:ext cx="8207375" cy="86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a:solidFill>
                  <a:srgbClr val="E1BE0F"/>
                </a:solidFill>
                <a:latin typeface="+mj-lt"/>
                <a:ea typeface="+mj-ea"/>
                <a:cs typeface="+mj-cs"/>
              </a:defRPr>
            </a:lvl1pPr>
            <a:lvl2pPr algn="l" rtl="0" fontAlgn="base">
              <a:spcBef>
                <a:spcPct val="0"/>
              </a:spcBef>
              <a:spcAft>
                <a:spcPct val="0"/>
              </a:spcAft>
              <a:defRPr sz="3600">
                <a:solidFill>
                  <a:srgbClr val="E1BE0F"/>
                </a:solidFill>
                <a:latin typeface="Calibri" pitchFamily="34" charset="0"/>
              </a:defRPr>
            </a:lvl2pPr>
            <a:lvl3pPr algn="l" rtl="0" fontAlgn="base">
              <a:spcBef>
                <a:spcPct val="0"/>
              </a:spcBef>
              <a:spcAft>
                <a:spcPct val="0"/>
              </a:spcAft>
              <a:defRPr sz="3600">
                <a:solidFill>
                  <a:srgbClr val="E1BE0F"/>
                </a:solidFill>
                <a:latin typeface="Calibri" pitchFamily="34" charset="0"/>
              </a:defRPr>
            </a:lvl3pPr>
            <a:lvl4pPr algn="l" rtl="0" fontAlgn="base">
              <a:spcBef>
                <a:spcPct val="0"/>
              </a:spcBef>
              <a:spcAft>
                <a:spcPct val="0"/>
              </a:spcAft>
              <a:defRPr sz="3600">
                <a:solidFill>
                  <a:srgbClr val="E1BE0F"/>
                </a:solidFill>
                <a:latin typeface="Calibri" pitchFamily="34" charset="0"/>
              </a:defRPr>
            </a:lvl4pPr>
            <a:lvl5pPr algn="l" rtl="0" fontAlgn="base">
              <a:spcBef>
                <a:spcPct val="0"/>
              </a:spcBef>
              <a:spcAft>
                <a:spcPct val="0"/>
              </a:spcAft>
              <a:defRPr sz="3600">
                <a:solidFill>
                  <a:srgbClr val="E1BE0F"/>
                </a:solidFill>
                <a:latin typeface="Calibri" pitchFamily="34" charset="0"/>
              </a:defRPr>
            </a:lvl5pPr>
            <a:lvl6pPr marL="457200" algn="l" rtl="0" fontAlgn="base">
              <a:spcBef>
                <a:spcPct val="0"/>
              </a:spcBef>
              <a:spcAft>
                <a:spcPct val="0"/>
              </a:spcAft>
              <a:defRPr sz="3600">
                <a:solidFill>
                  <a:srgbClr val="E1BE0F"/>
                </a:solidFill>
                <a:latin typeface="Calibri" pitchFamily="34" charset="0"/>
              </a:defRPr>
            </a:lvl6pPr>
            <a:lvl7pPr marL="914400" algn="l" rtl="0" fontAlgn="base">
              <a:spcBef>
                <a:spcPct val="0"/>
              </a:spcBef>
              <a:spcAft>
                <a:spcPct val="0"/>
              </a:spcAft>
              <a:defRPr sz="3600">
                <a:solidFill>
                  <a:srgbClr val="E1BE0F"/>
                </a:solidFill>
                <a:latin typeface="Calibri" pitchFamily="34" charset="0"/>
              </a:defRPr>
            </a:lvl7pPr>
            <a:lvl8pPr marL="1371600" algn="l" rtl="0" fontAlgn="base">
              <a:spcBef>
                <a:spcPct val="0"/>
              </a:spcBef>
              <a:spcAft>
                <a:spcPct val="0"/>
              </a:spcAft>
              <a:defRPr sz="3600">
                <a:solidFill>
                  <a:srgbClr val="E1BE0F"/>
                </a:solidFill>
                <a:latin typeface="Calibri" pitchFamily="34" charset="0"/>
              </a:defRPr>
            </a:lvl8pPr>
            <a:lvl9pPr marL="1828800" algn="l" rtl="0" fontAlgn="base">
              <a:spcBef>
                <a:spcPct val="0"/>
              </a:spcBef>
              <a:spcAft>
                <a:spcPct val="0"/>
              </a:spcAft>
              <a:defRPr sz="3600">
                <a:solidFill>
                  <a:srgbClr val="E1BE0F"/>
                </a:solidFill>
                <a:latin typeface="Calibri" pitchFamily="34" charset="0"/>
              </a:defRPr>
            </a:lvl9pPr>
          </a:lstStyle>
          <a:p>
            <a:pPr algn="ctr"/>
            <a:r>
              <a:rPr lang="it-IT" b="0" kern="0" dirty="0">
                <a:ln>
                  <a:solidFill>
                    <a:srgbClr val="FF0000"/>
                  </a:solidFill>
                </a:ln>
                <a:solidFill>
                  <a:schemeClr val="accent2"/>
                </a:solidFill>
                <a:effectLst>
                  <a:outerShdw dist="38100" dir="2700000" algn="ctr" rotWithShape="0">
                    <a:schemeClr val="accent2"/>
                  </a:outerShdw>
                </a:effectLst>
              </a:rPr>
              <a:t>Specifica algebrica: Lista</a:t>
            </a:r>
          </a:p>
        </p:txBody>
      </p:sp>
      <p:graphicFrame>
        <p:nvGraphicFramePr>
          <p:cNvPr id="9" name="Tabella 8">
            <a:extLst>
              <a:ext uri="{FF2B5EF4-FFF2-40B4-BE49-F238E27FC236}">
                <a16:creationId xmlns:a16="http://schemas.microsoft.com/office/drawing/2014/main" id="{D23C5FE6-9668-4A17-A3B4-D4814D3D76E1}"/>
              </a:ext>
            </a:extLst>
          </p:cNvPr>
          <p:cNvGraphicFramePr>
            <a:graphicFrameLocks noGrp="1"/>
          </p:cNvGraphicFramePr>
          <p:nvPr>
            <p:extLst>
              <p:ext uri="{D42A27DB-BD31-4B8C-83A1-F6EECF244321}">
                <p14:modId xmlns:p14="http://schemas.microsoft.com/office/powerpoint/2010/main" val="2370767079"/>
              </p:ext>
            </p:extLst>
          </p:nvPr>
        </p:nvGraphicFramePr>
        <p:xfrm>
          <a:off x="616135" y="1310764"/>
          <a:ext cx="7911729" cy="1801085"/>
        </p:xfrm>
        <a:graphic>
          <a:graphicData uri="http://schemas.openxmlformats.org/drawingml/2006/table">
            <a:tbl>
              <a:tblPr firstRow="1" firstCol="1" bandRow="1">
                <a:tableStyleId>{5C22544A-7EE6-4342-B048-85BDC9FD1C3A}</a:tableStyleId>
              </a:tblPr>
              <a:tblGrid>
                <a:gridCol w="2966320">
                  <a:extLst>
                    <a:ext uri="{9D8B030D-6E8A-4147-A177-3AD203B41FA5}">
                      <a16:colId xmlns:a16="http://schemas.microsoft.com/office/drawing/2014/main" val="351443137"/>
                    </a:ext>
                  </a:extLst>
                </a:gridCol>
                <a:gridCol w="2008668">
                  <a:extLst>
                    <a:ext uri="{9D8B030D-6E8A-4147-A177-3AD203B41FA5}">
                      <a16:colId xmlns:a16="http://schemas.microsoft.com/office/drawing/2014/main" val="1262812934"/>
                    </a:ext>
                  </a:extLst>
                </a:gridCol>
                <a:gridCol w="2936741">
                  <a:extLst>
                    <a:ext uri="{9D8B030D-6E8A-4147-A177-3AD203B41FA5}">
                      <a16:colId xmlns:a16="http://schemas.microsoft.com/office/drawing/2014/main" val="3337360745"/>
                    </a:ext>
                  </a:extLst>
                </a:gridCol>
              </a:tblGrid>
              <a:tr h="255608">
                <a:tc>
                  <a:txBody>
                    <a:bodyPr/>
                    <a:lstStyle/>
                    <a:p>
                      <a:pPr algn="ctr">
                        <a:lnSpc>
                          <a:spcPct val="107000"/>
                        </a:lnSpc>
                        <a:spcAft>
                          <a:spcPts val="800"/>
                        </a:spcAft>
                      </a:pPr>
                      <a:r>
                        <a:rPr lang="it-IT" sz="1400">
                          <a:effectLst/>
                        </a:rPr>
                        <a:t>OSSERVAZIONI</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algn="ctr">
                        <a:lnSpc>
                          <a:spcPct val="107000"/>
                        </a:lnSpc>
                        <a:spcAft>
                          <a:spcPts val="800"/>
                        </a:spcAft>
                      </a:pPr>
                      <a:r>
                        <a:rPr lang="it-IT" sz="1400">
                          <a:effectLst/>
                        </a:rPr>
                        <a:t>COSTRUTTORE DI l’</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it-IT"/>
                    </a:p>
                  </a:txBody>
                  <a:tcPr/>
                </a:tc>
                <a:extLst>
                  <a:ext uri="{0D108BD9-81ED-4DB2-BD59-A6C34878D82A}">
                    <a16:rowId xmlns:a16="http://schemas.microsoft.com/office/drawing/2014/main" val="3251740514"/>
                  </a:ext>
                </a:extLst>
              </a:tr>
              <a:tr h="255608">
                <a:tc>
                  <a:txBody>
                    <a:bodyPr/>
                    <a:lstStyle/>
                    <a:p>
                      <a:pPr>
                        <a:lnSpc>
                          <a:spcPct val="107000"/>
                        </a:lnSpc>
                        <a:spcAft>
                          <a:spcPts val="800"/>
                        </a:spcAft>
                      </a:pPr>
                      <a:r>
                        <a:rPr lang="it-IT" sz="1400">
                          <a:effectLst/>
                        </a:rPr>
                        <a:t> </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it-IT" sz="1400">
                          <a:effectLst/>
                        </a:rPr>
                        <a:t>creaLista()</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it-IT" sz="1400">
                          <a:effectLst/>
                        </a:rPr>
                        <a:t>aggiungiOggetto(o)</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29569903"/>
                  </a:ext>
                </a:extLst>
              </a:tr>
              <a:tr h="255608">
                <a:tc>
                  <a:txBody>
                    <a:bodyPr/>
                    <a:lstStyle/>
                    <a:p>
                      <a:pPr algn="ctr">
                        <a:lnSpc>
                          <a:spcPct val="107000"/>
                        </a:lnSpc>
                        <a:spcAft>
                          <a:spcPts val="800"/>
                        </a:spcAft>
                      </a:pPr>
                      <a:r>
                        <a:rPr lang="it-IT" sz="1400">
                          <a:effectLst/>
                        </a:rPr>
                        <a:t>rimuoviOggetto(o’)</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it-IT" sz="1400">
                          <a:effectLst/>
                        </a:rPr>
                        <a:t>error</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it-IT" sz="1400">
                          <a:effectLst/>
                        </a:rPr>
                        <a:t>error</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1800908"/>
                  </a:ext>
                </a:extLst>
              </a:tr>
              <a:tr h="255608">
                <a:tc>
                  <a:txBody>
                    <a:bodyPr/>
                    <a:lstStyle/>
                    <a:p>
                      <a:pPr algn="ctr">
                        <a:lnSpc>
                          <a:spcPct val="107000"/>
                        </a:lnSpc>
                        <a:spcAft>
                          <a:spcPts val="800"/>
                        </a:spcAft>
                      </a:pPr>
                      <a:r>
                        <a:rPr lang="it-IT" sz="1400">
                          <a:effectLst/>
                        </a:rPr>
                        <a:t>getInventario()</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it-IT" sz="1400">
                          <a:effectLst/>
                        </a:rPr>
                        <a:t>error</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it-IT" sz="1400">
                          <a:effectLst/>
                        </a:rPr>
                        <a:t>getInventario()</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90331696"/>
                  </a:ext>
                </a:extLst>
              </a:tr>
              <a:tr h="255608">
                <a:tc>
                  <a:txBody>
                    <a:bodyPr/>
                    <a:lstStyle/>
                    <a:p>
                      <a:pPr algn="ctr">
                        <a:lnSpc>
                          <a:spcPct val="107000"/>
                        </a:lnSpc>
                        <a:spcAft>
                          <a:spcPts val="800"/>
                        </a:spcAft>
                      </a:pPr>
                      <a:r>
                        <a:rPr lang="it-IT" sz="1400" dirty="0" err="1">
                          <a:effectLst/>
                        </a:rPr>
                        <a:t>haOggetto</a:t>
                      </a:r>
                      <a:r>
                        <a:rPr lang="it-IT" sz="1400" dirty="0">
                          <a:effectLst/>
                        </a:rPr>
                        <a:t>(n)</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it-IT" sz="1400" dirty="0">
                          <a:effectLst/>
                        </a:rPr>
                        <a:t>false</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a:effectLst/>
                        </a:rPr>
                        <a:t>If(o=n) then true else false</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30807124"/>
                  </a:ext>
                </a:extLst>
              </a:tr>
              <a:tr h="523045">
                <a:tc>
                  <a:txBody>
                    <a:bodyPr/>
                    <a:lstStyle/>
                    <a:p>
                      <a:pPr algn="ctr">
                        <a:lnSpc>
                          <a:spcPct val="107000"/>
                        </a:lnSpc>
                        <a:spcAft>
                          <a:spcPts val="800"/>
                        </a:spcAft>
                      </a:pPr>
                      <a:r>
                        <a:rPr lang="it-IT" sz="1400" dirty="0" err="1">
                          <a:effectLst/>
                        </a:rPr>
                        <a:t>resettaInventario</a:t>
                      </a:r>
                      <a:r>
                        <a:rPr lang="it-IT" sz="1400" dirty="0">
                          <a:effectLst/>
                        </a:rPr>
                        <a:t>()</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it-IT" sz="1400" dirty="0" err="1">
                          <a:effectLst/>
                        </a:rPr>
                        <a:t>error</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it-IT" sz="1400" dirty="0" err="1">
                          <a:effectLst/>
                        </a:rPr>
                        <a:t>rimuoviOggetto</a:t>
                      </a:r>
                      <a:r>
                        <a:rPr lang="it-IT" sz="1400" dirty="0">
                          <a:effectLst/>
                        </a:rPr>
                        <a:t>(</a:t>
                      </a:r>
                      <a:r>
                        <a:rPr lang="it-IT" sz="1400" dirty="0" err="1">
                          <a:effectLst/>
                        </a:rPr>
                        <a:t>aggiungiOggetto</a:t>
                      </a:r>
                      <a:r>
                        <a:rPr lang="it-IT" sz="1400" dirty="0">
                          <a:effectLst/>
                        </a:rPr>
                        <a:t>(o))</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50866478"/>
                  </a:ext>
                </a:extLst>
              </a:tr>
            </a:tbl>
          </a:graphicData>
        </a:graphic>
      </p:graphicFrame>
      <p:sp>
        <p:nvSpPr>
          <p:cNvPr id="12" name="CasellaDiTesto 11">
            <a:extLst>
              <a:ext uri="{FF2B5EF4-FFF2-40B4-BE49-F238E27FC236}">
                <a16:creationId xmlns:a16="http://schemas.microsoft.com/office/drawing/2014/main" id="{BE028F99-18C3-4F12-B801-4FFF705ED9B6}"/>
              </a:ext>
            </a:extLst>
          </p:cNvPr>
          <p:cNvSpPr txBox="1"/>
          <p:nvPr/>
        </p:nvSpPr>
        <p:spPr>
          <a:xfrm>
            <a:off x="619593" y="3434854"/>
            <a:ext cx="4572000" cy="1605376"/>
          </a:xfrm>
          <a:prstGeom prst="rect">
            <a:avLst/>
          </a:prstGeom>
          <a:noFill/>
        </p:spPr>
        <p:txBody>
          <a:bodyPr wrap="square">
            <a:spAutoFit/>
          </a:bodyPr>
          <a:lstStyle/>
          <a:p>
            <a:pPr>
              <a:lnSpc>
                <a:spcPct val="107000"/>
              </a:lnSpc>
              <a:spcAft>
                <a:spcPts val="800"/>
              </a:spcAft>
            </a:pPr>
            <a:r>
              <a:rPr lang="it-IT" sz="2000" b="0" dirty="0">
                <a:ln w="6604" cap="flat" cmpd="sng" algn="ctr">
                  <a:solidFill>
                    <a:srgbClr val="ED7D31"/>
                  </a:solidFill>
                  <a:prstDash val="solid"/>
                  <a:round/>
                </a:ln>
                <a:solidFill>
                  <a:srgbClr val="FFC000"/>
                </a:solidFill>
                <a:effectLst>
                  <a:outerShdw dist="38100" dir="2700000" algn="tl">
                    <a:schemeClr val="accent2"/>
                  </a:outerShdw>
                </a:effectLst>
                <a:latin typeface="Calibri" panose="020F0502020204030204" pitchFamily="34" charset="0"/>
                <a:ea typeface="Times New Roman" panose="02020603050405020304" pitchFamily="18" charset="0"/>
                <a:cs typeface="Calibri" panose="020F0502020204030204" pitchFamily="34" charset="0"/>
              </a:rPr>
              <a:t>Specifica di restrizione:</a:t>
            </a:r>
            <a:endParaRPr lang="it-IT" sz="1200" b="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Font typeface="Times New Roman" panose="02020603050405020304" pitchFamily="18" charset="0"/>
              <a:buChar char="-"/>
              <a:tabLst>
                <a:tab pos="457200" algn="l"/>
              </a:tabLst>
            </a:pPr>
            <a:r>
              <a:rPr lang="it-IT" sz="1800" b="0" kern="1200" dirty="0" err="1">
                <a:solidFill>
                  <a:schemeClr val="bg1"/>
                </a:solidFill>
                <a:effectLst/>
                <a:latin typeface="Calibri" panose="020F0502020204030204" pitchFamily="34" charset="0"/>
                <a:ea typeface="+mn-ea"/>
                <a:cs typeface="+mn-cs"/>
              </a:rPr>
              <a:t>getInventario</a:t>
            </a:r>
            <a:r>
              <a:rPr lang="it-IT" sz="1800" b="0" kern="1200" dirty="0">
                <a:solidFill>
                  <a:schemeClr val="bg1"/>
                </a:solidFill>
                <a:effectLst/>
                <a:latin typeface="Calibri" panose="020F0502020204030204" pitchFamily="34" charset="0"/>
                <a:ea typeface="+mn-ea"/>
                <a:cs typeface="+mn-cs"/>
              </a:rPr>
              <a:t>() = </a:t>
            </a:r>
            <a:r>
              <a:rPr lang="it-IT" sz="1800" b="0" kern="1200" dirty="0" err="1">
                <a:solidFill>
                  <a:schemeClr val="bg1"/>
                </a:solidFill>
                <a:effectLst/>
                <a:latin typeface="Calibri" panose="020F0502020204030204" pitchFamily="34" charset="0"/>
                <a:ea typeface="+mn-ea"/>
                <a:cs typeface="+mn-cs"/>
              </a:rPr>
              <a:t>error</a:t>
            </a:r>
            <a:endParaRPr lang="it-IT" sz="1200" b="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Font typeface="Times New Roman" panose="02020603050405020304" pitchFamily="18" charset="0"/>
              <a:buChar char="-"/>
              <a:tabLst>
                <a:tab pos="457200" algn="l"/>
              </a:tabLst>
            </a:pPr>
            <a:r>
              <a:rPr lang="it-IT" sz="1800" b="0" kern="1200" dirty="0" err="1">
                <a:solidFill>
                  <a:schemeClr val="bg1"/>
                </a:solidFill>
                <a:effectLst/>
                <a:latin typeface="Calibri" panose="020F0502020204030204" pitchFamily="34" charset="0"/>
                <a:ea typeface="+mn-ea"/>
                <a:cs typeface="+mn-cs"/>
              </a:rPr>
              <a:t>haOggetto</a:t>
            </a:r>
            <a:r>
              <a:rPr lang="it-IT" sz="1800" b="0" kern="1200" dirty="0">
                <a:solidFill>
                  <a:schemeClr val="bg1"/>
                </a:solidFill>
                <a:effectLst/>
                <a:latin typeface="Calibri" panose="020F0502020204030204" pitchFamily="34" charset="0"/>
                <a:ea typeface="+mn-ea"/>
                <a:cs typeface="+mn-cs"/>
              </a:rPr>
              <a:t>(n) = false</a:t>
            </a:r>
            <a:endParaRPr lang="it-IT" sz="1200" b="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Font typeface="Times New Roman" panose="02020603050405020304" pitchFamily="18" charset="0"/>
              <a:buChar char="-"/>
              <a:tabLst>
                <a:tab pos="457200" algn="l"/>
              </a:tabLst>
            </a:pPr>
            <a:r>
              <a:rPr lang="it-IT" sz="1800" b="0" kern="1200" dirty="0" err="1">
                <a:solidFill>
                  <a:schemeClr val="bg1"/>
                </a:solidFill>
                <a:effectLst/>
                <a:latin typeface="Calibri" panose="020F0502020204030204" pitchFamily="34" charset="0"/>
                <a:ea typeface="+mn-ea"/>
                <a:cs typeface="+mn-cs"/>
              </a:rPr>
              <a:t>resettaInventario</a:t>
            </a:r>
            <a:r>
              <a:rPr lang="it-IT" sz="1800" b="0" kern="1200" dirty="0">
                <a:solidFill>
                  <a:schemeClr val="bg1"/>
                </a:solidFill>
                <a:effectLst/>
                <a:latin typeface="Calibri" panose="020F0502020204030204" pitchFamily="34" charset="0"/>
                <a:ea typeface="+mn-ea"/>
                <a:cs typeface="+mn-cs"/>
              </a:rPr>
              <a:t>() = </a:t>
            </a:r>
            <a:r>
              <a:rPr lang="it-IT" sz="1800" b="0" kern="1200" dirty="0" err="1">
                <a:solidFill>
                  <a:schemeClr val="bg1"/>
                </a:solidFill>
                <a:effectLst/>
                <a:latin typeface="Calibri" panose="020F0502020204030204" pitchFamily="34" charset="0"/>
                <a:ea typeface="+mn-ea"/>
                <a:cs typeface="+mn-cs"/>
              </a:rPr>
              <a:t>error</a:t>
            </a:r>
            <a:endParaRPr lang="it-IT" sz="1200" b="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01070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Segnaposto contenuto 8" descr="Immagine che contiene testo&#10;&#10;Descrizione generata automaticamente">
            <a:extLst>
              <a:ext uri="{FF2B5EF4-FFF2-40B4-BE49-F238E27FC236}">
                <a16:creationId xmlns:a16="http://schemas.microsoft.com/office/drawing/2014/main" id="{8F394AFE-9C34-45FE-8161-3131CC9D3D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608" y="700336"/>
            <a:ext cx="6874750" cy="4078516"/>
          </a:xfrm>
        </p:spPr>
      </p:pic>
      <p:sp>
        <p:nvSpPr>
          <p:cNvPr id="4" name="Segnaposto numero diapositiva 3">
            <a:extLst>
              <a:ext uri="{FF2B5EF4-FFF2-40B4-BE49-F238E27FC236}">
                <a16:creationId xmlns:a16="http://schemas.microsoft.com/office/drawing/2014/main" id="{9075758D-5B2A-4BF3-8FCE-C865632A1D61}"/>
              </a:ext>
            </a:extLst>
          </p:cNvPr>
          <p:cNvSpPr>
            <a:spLocks noGrp="1"/>
          </p:cNvSpPr>
          <p:nvPr>
            <p:ph type="sldNum" sz="quarter" idx="10"/>
          </p:nvPr>
        </p:nvSpPr>
        <p:spPr/>
        <p:txBody>
          <a:bodyPr/>
          <a:lstStyle/>
          <a:p>
            <a:fld id="{3CC8FCAB-9BD8-4C47-9C4D-9850C1A858A3}" type="slidenum">
              <a:rPr lang="ru-RU" altLang="ru-RU" smtClean="0"/>
              <a:pPr/>
              <a:t>14</a:t>
            </a:fld>
            <a:endParaRPr lang="ru-RU" altLang="ru-RU"/>
          </a:p>
        </p:txBody>
      </p:sp>
      <p:sp>
        <p:nvSpPr>
          <p:cNvPr id="7" name="Titolo 1">
            <a:extLst>
              <a:ext uri="{FF2B5EF4-FFF2-40B4-BE49-F238E27FC236}">
                <a16:creationId xmlns:a16="http://schemas.microsoft.com/office/drawing/2014/main" id="{185B2581-1BFC-4EB0-8893-359AF585122C}"/>
              </a:ext>
            </a:extLst>
          </p:cNvPr>
          <p:cNvSpPr txBox="1">
            <a:spLocks/>
          </p:cNvSpPr>
          <p:nvPr/>
        </p:nvSpPr>
        <p:spPr bwMode="auto">
          <a:xfrm>
            <a:off x="611560" y="-64771"/>
            <a:ext cx="8207375" cy="86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a:solidFill>
                  <a:srgbClr val="E1BE0F"/>
                </a:solidFill>
                <a:latin typeface="+mj-lt"/>
                <a:ea typeface="+mj-ea"/>
                <a:cs typeface="+mj-cs"/>
              </a:defRPr>
            </a:lvl1pPr>
            <a:lvl2pPr algn="l" rtl="0" fontAlgn="base">
              <a:spcBef>
                <a:spcPct val="0"/>
              </a:spcBef>
              <a:spcAft>
                <a:spcPct val="0"/>
              </a:spcAft>
              <a:defRPr sz="3600">
                <a:solidFill>
                  <a:srgbClr val="E1BE0F"/>
                </a:solidFill>
                <a:latin typeface="Calibri" pitchFamily="34" charset="0"/>
              </a:defRPr>
            </a:lvl2pPr>
            <a:lvl3pPr algn="l" rtl="0" fontAlgn="base">
              <a:spcBef>
                <a:spcPct val="0"/>
              </a:spcBef>
              <a:spcAft>
                <a:spcPct val="0"/>
              </a:spcAft>
              <a:defRPr sz="3600">
                <a:solidFill>
                  <a:srgbClr val="E1BE0F"/>
                </a:solidFill>
                <a:latin typeface="Calibri" pitchFamily="34" charset="0"/>
              </a:defRPr>
            </a:lvl3pPr>
            <a:lvl4pPr algn="l" rtl="0" fontAlgn="base">
              <a:spcBef>
                <a:spcPct val="0"/>
              </a:spcBef>
              <a:spcAft>
                <a:spcPct val="0"/>
              </a:spcAft>
              <a:defRPr sz="3600">
                <a:solidFill>
                  <a:srgbClr val="E1BE0F"/>
                </a:solidFill>
                <a:latin typeface="Calibri" pitchFamily="34" charset="0"/>
              </a:defRPr>
            </a:lvl4pPr>
            <a:lvl5pPr algn="l" rtl="0" fontAlgn="base">
              <a:spcBef>
                <a:spcPct val="0"/>
              </a:spcBef>
              <a:spcAft>
                <a:spcPct val="0"/>
              </a:spcAft>
              <a:defRPr sz="3600">
                <a:solidFill>
                  <a:srgbClr val="E1BE0F"/>
                </a:solidFill>
                <a:latin typeface="Calibri" pitchFamily="34" charset="0"/>
              </a:defRPr>
            </a:lvl5pPr>
            <a:lvl6pPr marL="457200" algn="l" rtl="0" fontAlgn="base">
              <a:spcBef>
                <a:spcPct val="0"/>
              </a:spcBef>
              <a:spcAft>
                <a:spcPct val="0"/>
              </a:spcAft>
              <a:defRPr sz="3600">
                <a:solidFill>
                  <a:srgbClr val="E1BE0F"/>
                </a:solidFill>
                <a:latin typeface="Calibri" pitchFamily="34" charset="0"/>
              </a:defRPr>
            </a:lvl6pPr>
            <a:lvl7pPr marL="914400" algn="l" rtl="0" fontAlgn="base">
              <a:spcBef>
                <a:spcPct val="0"/>
              </a:spcBef>
              <a:spcAft>
                <a:spcPct val="0"/>
              </a:spcAft>
              <a:defRPr sz="3600">
                <a:solidFill>
                  <a:srgbClr val="E1BE0F"/>
                </a:solidFill>
                <a:latin typeface="Calibri" pitchFamily="34" charset="0"/>
              </a:defRPr>
            </a:lvl7pPr>
            <a:lvl8pPr marL="1371600" algn="l" rtl="0" fontAlgn="base">
              <a:spcBef>
                <a:spcPct val="0"/>
              </a:spcBef>
              <a:spcAft>
                <a:spcPct val="0"/>
              </a:spcAft>
              <a:defRPr sz="3600">
                <a:solidFill>
                  <a:srgbClr val="E1BE0F"/>
                </a:solidFill>
                <a:latin typeface="Calibri" pitchFamily="34" charset="0"/>
              </a:defRPr>
            </a:lvl8pPr>
            <a:lvl9pPr marL="1828800" algn="l" rtl="0" fontAlgn="base">
              <a:spcBef>
                <a:spcPct val="0"/>
              </a:spcBef>
              <a:spcAft>
                <a:spcPct val="0"/>
              </a:spcAft>
              <a:defRPr sz="3600">
                <a:solidFill>
                  <a:srgbClr val="E1BE0F"/>
                </a:solidFill>
                <a:latin typeface="Calibri" pitchFamily="34" charset="0"/>
              </a:defRPr>
            </a:lvl9pPr>
          </a:lstStyle>
          <a:p>
            <a:pPr algn="ctr"/>
            <a:r>
              <a:rPr lang="it-IT" b="0" kern="0" dirty="0">
                <a:ln>
                  <a:solidFill>
                    <a:srgbClr val="FF0000"/>
                  </a:solidFill>
                </a:ln>
                <a:solidFill>
                  <a:schemeClr val="accent2"/>
                </a:solidFill>
                <a:effectLst>
                  <a:outerShdw dist="38100" dir="2700000" algn="ctr" rotWithShape="0">
                    <a:schemeClr val="accent2"/>
                  </a:outerShdw>
                </a:effectLst>
              </a:rPr>
              <a:t>Esempio di interfaccia completa</a:t>
            </a:r>
          </a:p>
        </p:txBody>
      </p:sp>
    </p:spTree>
    <p:extLst>
      <p:ext uri="{BB962C8B-B14F-4D97-AF65-F5344CB8AC3E}">
        <p14:creationId xmlns:p14="http://schemas.microsoft.com/office/powerpoint/2010/main" val="2523382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269623A-E269-4124-8DA4-1C9ED8945B67}"/>
              </a:ext>
            </a:extLst>
          </p:cNvPr>
          <p:cNvSpPr>
            <a:spLocks noGrp="1"/>
          </p:cNvSpPr>
          <p:nvPr>
            <p:ph idx="1"/>
          </p:nvPr>
        </p:nvSpPr>
        <p:spPr/>
        <p:txBody>
          <a:bodyPr/>
          <a:lstStyle/>
          <a:p>
            <a:r>
              <a:rPr lang="it-IT" dirty="0"/>
              <a:t>Prima di iniziare a stilare la storia della nostra avventura, abbiamo dato un’occhiata alle avventure testuali forniteci dal professore, e in seguito ad una attenta analisi , per il nostro progetto abbiamo cercato di accomunare due cose, la passione per il cibo(si veda il nome del gruppo), e la passione per gli anime.</a:t>
            </a:r>
          </a:p>
          <a:p>
            <a:endParaRPr lang="it-IT" dirty="0"/>
          </a:p>
          <a:p>
            <a:r>
              <a:rPr lang="it-IT" dirty="0"/>
              <a:t>Il personaggio principale si rifà palesemente al famoso Detective Conan, tuttavia in una forma molto più bizzarra e stravagante.</a:t>
            </a:r>
          </a:p>
          <a:p>
            <a:endParaRPr lang="it-IT" dirty="0"/>
          </a:p>
        </p:txBody>
      </p:sp>
      <p:sp>
        <p:nvSpPr>
          <p:cNvPr id="4" name="Segnaposto numero diapositiva 3">
            <a:extLst>
              <a:ext uri="{FF2B5EF4-FFF2-40B4-BE49-F238E27FC236}">
                <a16:creationId xmlns:a16="http://schemas.microsoft.com/office/drawing/2014/main" id="{4405C4FA-D0A6-413B-A4B6-4D76F6540320}"/>
              </a:ext>
            </a:extLst>
          </p:cNvPr>
          <p:cNvSpPr>
            <a:spLocks noGrp="1"/>
          </p:cNvSpPr>
          <p:nvPr>
            <p:ph type="sldNum" sz="quarter" idx="10"/>
          </p:nvPr>
        </p:nvSpPr>
        <p:spPr/>
        <p:txBody>
          <a:bodyPr/>
          <a:lstStyle/>
          <a:p>
            <a:fld id="{3CC8FCAB-9BD8-4C47-9C4D-9850C1A858A3}" type="slidenum">
              <a:rPr lang="ru-RU" altLang="ru-RU" smtClean="0"/>
              <a:pPr/>
              <a:t>2</a:t>
            </a:fld>
            <a:endParaRPr lang="ru-RU" altLang="ru-RU"/>
          </a:p>
        </p:txBody>
      </p:sp>
      <p:sp>
        <p:nvSpPr>
          <p:cNvPr id="7" name="Titolo 1">
            <a:extLst>
              <a:ext uri="{FF2B5EF4-FFF2-40B4-BE49-F238E27FC236}">
                <a16:creationId xmlns:a16="http://schemas.microsoft.com/office/drawing/2014/main" id="{69AD17D9-8650-48E9-A77C-23204910FE4E}"/>
              </a:ext>
            </a:extLst>
          </p:cNvPr>
          <p:cNvSpPr txBox="1">
            <a:spLocks/>
          </p:cNvSpPr>
          <p:nvPr/>
        </p:nvSpPr>
        <p:spPr bwMode="auto">
          <a:xfrm>
            <a:off x="539750" y="196280"/>
            <a:ext cx="8207375" cy="86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a:solidFill>
                  <a:srgbClr val="E1BE0F"/>
                </a:solidFill>
                <a:latin typeface="+mj-lt"/>
                <a:ea typeface="+mj-ea"/>
                <a:cs typeface="+mj-cs"/>
              </a:defRPr>
            </a:lvl1pPr>
            <a:lvl2pPr algn="l" rtl="0" fontAlgn="base">
              <a:spcBef>
                <a:spcPct val="0"/>
              </a:spcBef>
              <a:spcAft>
                <a:spcPct val="0"/>
              </a:spcAft>
              <a:defRPr sz="3600">
                <a:solidFill>
                  <a:srgbClr val="E1BE0F"/>
                </a:solidFill>
                <a:latin typeface="Calibri" pitchFamily="34" charset="0"/>
              </a:defRPr>
            </a:lvl2pPr>
            <a:lvl3pPr algn="l" rtl="0" fontAlgn="base">
              <a:spcBef>
                <a:spcPct val="0"/>
              </a:spcBef>
              <a:spcAft>
                <a:spcPct val="0"/>
              </a:spcAft>
              <a:defRPr sz="3600">
                <a:solidFill>
                  <a:srgbClr val="E1BE0F"/>
                </a:solidFill>
                <a:latin typeface="Calibri" pitchFamily="34" charset="0"/>
              </a:defRPr>
            </a:lvl3pPr>
            <a:lvl4pPr algn="l" rtl="0" fontAlgn="base">
              <a:spcBef>
                <a:spcPct val="0"/>
              </a:spcBef>
              <a:spcAft>
                <a:spcPct val="0"/>
              </a:spcAft>
              <a:defRPr sz="3600">
                <a:solidFill>
                  <a:srgbClr val="E1BE0F"/>
                </a:solidFill>
                <a:latin typeface="Calibri" pitchFamily="34" charset="0"/>
              </a:defRPr>
            </a:lvl4pPr>
            <a:lvl5pPr algn="l" rtl="0" fontAlgn="base">
              <a:spcBef>
                <a:spcPct val="0"/>
              </a:spcBef>
              <a:spcAft>
                <a:spcPct val="0"/>
              </a:spcAft>
              <a:defRPr sz="3600">
                <a:solidFill>
                  <a:srgbClr val="E1BE0F"/>
                </a:solidFill>
                <a:latin typeface="Calibri" pitchFamily="34" charset="0"/>
              </a:defRPr>
            </a:lvl5pPr>
            <a:lvl6pPr marL="457200" algn="l" rtl="0" fontAlgn="base">
              <a:spcBef>
                <a:spcPct val="0"/>
              </a:spcBef>
              <a:spcAft>
                <a:spcPct val="0"/>
              </a:spcAft>
              <a:defRPr sz="3600">
                <a:solidFill>
                  <a:srgbClr val="E1BE0F"/>
                </a:solidFill>
                <a:latin typeface="Calibri" pitchFamily="34" charset="0"/>
              </a:defRPr>
            </a:lvl6pPr>
            <a:lvl7pPr marL="914400" algn="l" rtl="0" fontAlgn="base">
              <a:spcBef>
                <a:spcPct val="0"/>
              </a:spcBef>
              <a:spcAft>
                <a:spcPct val="0"/>
              </a:spcAft>
              <a:defRPr sz="3600">
                <a:solidFill>
                  <a:srgbClr val="E1BE0F"/>
                </a:solidFill>
                <a:latin typeface="Calibri" pitchFamily="34" charset="0"/>
              </a:defRPr>
            </a:lvl7pPr>
            <a:lvl8pPr marL="1371600" algn="l" rtl="0" fontAlgn="base">
              <a:spcBef>
                <a:spcPct val="0"/>
              </a:spcBef>
              <a:spcAft>
                <a:spcPct val="0"/>
              </a:spcAft>
              <a:defRPr sz="3600">
                <a:solidFill>
                  <a:srgbClr val="E1BE0F"/>
                </a:solidFill>
                <a:latin typeface="Calibri" pitchFamily="34" charset="0"/>
              </a:defRPr>
            </a:lvl8pPr>
            <a:lvl9pPr marL="1828800" algn="l" rtl="0" fontAlgn="base">
              <a:spcBef>
                <a:spcPct val="0"/>
              </a:spcBef>
              <a:spcAft>
                <a:spcPct val="0"/>
              </a:spcAft>
              <a:defRPr sz="3600">
                <a:solidFill>
                  <a:srgbClr val="E1BE0F"/>
                </a:solidFill>
                <a:latin typeface="Calibri" pitchFamily="34" charset="0"/>
              </a:defRPr>
            </a:lvl9pPr>
          </a:lstStyle>
          <a:p>
            <a:pPr algn="ctr"/>
            <a:r>
              <a:rPr lang="it-IT" b="0" kern="0" dirty="0">
                <a:ln>
                  <a:solidFill>
                    <a:srgbClr val="FF0000"/>
                  </a:solidFill>
                </a:ln>
                <a:solidFill>
                  <a:schemeClr val="accent2"/>
                </a:solidFill>
                <a:effectLst>
                  <a:outerShdw dist="38100" dir="2700000" algn="ctr" rotWithShape="0">
                    <a:schemeClr val="accent2"/>
                  </a:outerShdw>
                </a:effectLst>
              </a:rPr>
              <a:t>Idea alla base del progetto</a:t>
            </a:r>
          </a:p>
        </p:txBody>
      </p:sp>
    </p:spTree>
    <p:extLst>
      <p:ext uri="{BB962C8B-B14F-4D97-AF65-F5344CB8AC3E}">
        <p14:creationId xmlns:p14="http://schemas.microsoft.com/office/powerpoint/2010/main" val="2013875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19B72F83-1AAE-46AE-87EB-CA1EEE027322}"/>
              </a:ext>
            </a:extLst>
          </p:cNvPr>
          <p:cNvSpPr>
            <a:spLocks noGrp="1"/>
          </p:cNvSpPr>
          <p:nvPr>
            <p:ph idx="1"/>
          </p:nvPr>
        </p:nvSpPr>
        <p:spPr/>
        <p:txBody>
          <a:bodyPr/>
          <a:lstStyle/>
          <a:p>
            <a:r>
              <a:rPr lang="it-IT" dirty="0"/>
              <a:t>Dopo aver delineato la trama della nostra avventura, abbiamo disegnato la mappa e le grafiche su Paint, cercando di rendere la nostra avventura il più coinvolgente possibile per il giocatore.</a:t>
            </a:r>
          </a:p>
          <a:p>
            <a:endParaRPr lang="it-IT" dirty="0"/>
          </a:p>
          <a:p>
            <a:r>
              <a:rPr lang="it-IT" dirty="0"/>
              <a:t>L’obbiettivo finale del gioco è risolvere il caso e dunque incastrare tutti i colpevoli. </a:t>
            </a:r>
          </a:p>
          <a:p>
            <a:r>
              <a:rPr lang="it-IT" dirty="0"/>
              <a:t>Di conseguenza abbiamo optato per due finali di gioco, uno ideale e l’altro alternativo, nel caso in cui non tutti i colpevoli fossero smascherati.</a:t>
            </a:r>
          </a:p>
        </p:txBody>
      </p:sp>
      <p:sp>
        <p:nvSpPr>
          <p:cNvPr id="4" name="Segnaposto numero diapositiva 3">
            <a:extLst>
              <a:ext uri="{FF2B5EF4-FFF2-40B4-BE49-F238E27FC236}">
                <a16:creationId xmlns:a16="http://schemas.microsoft.com/office/drawing/2014/main" id="{4B50F482-EBB3-4169-BE4B-E27DF758EBF3}"/>
              </a:ext>
            </a:extLst>
          </p:cNvPr>
          <p:cNvSpPr>
            <a:spLocks noGrp="1"/>
          </p:cNvSpPr>
          <p:nvPr>
            <p:ph type="sldNum" sz="quarter" idx="10"/>
          </p:nvPr>
        </p:nvSpPr>
        <p:spPr/>
        <p:txBody>
          <a:bodyPr/>
          <a:lstStyle/>
          <a:p>
            <a:fld id="{3CC8FCAB-9BD8-4C47-9C4D-9850C1A858A3}" type="slidenum">
              <a:rPr lang="ru-RU" altLang="ru-RU" smtClean="0"/>
              <a:pPr/>
              <a:t>3</a:t>
            </a:fld>
            <a:endParaRPr lang="ru-RU" altLang="ru-RU"/>
          </a:p>
        </p:txBody>
      </p:sp>
      <p:sp>
        <p:nvSpPr>
          <p:cNvPr id="7" name="Titolo 1">
            <a:extLst>
              <a:ext uri="{FF2B5EF4-FFF2-40B4-BE49-F238E27FC236}">
                <a16:creationId xmlns:a16="http://schemas.microsoft.com/office/drawing/2014/main" id="{0DCB5499-D6BE-4E42-A8F1-C8B89A3EE0F7}"/>
              </a:ext>
            </a:extLst>
          </p:cNvPr>
          <p:cNvSpPr>
            <a:spLocks noGrp="1"/>
          </p:cNvSpPr>
          <p:nvPr>
            <p:ph type="title"/>
          </p:nvPr>
        </p:nvSpPr>
        <p:spPr>
          <a:xfrm>
            <a:off x="541089" y="179387"/>
            <a:ext cx="8207375" cy="862013"/>
          </a:xfrm>
        </p:spPr>
        <p:txBody>
          <a:bodyPr/>
          <a:lstStyle/>
          <a:p>
            <a:pPr algn="ctr"/>
            <a:r>
              <a:rPr lang="it-IT" dirty="0">
                <a:ln>
                  <a:solidFill>
                    <a:srgbClr val="FF0000"/>
                  </a:solidFill>
                </a:ln>
                <a:solidFill>
                  <a:schemeClr val="accent2"/>
                </a:solidFill>
                <a:effectLst>
                  <a:outerShdw dist="38100" dir="2700000" algn="ctr" rotWithShape="0">
                    <a:schemeClr val="accent2"/>
                  </a:outerShdw>
                </a:effectLst>
              </a:rPr>
              <a:t>Idea alla base del progetto</a:t>
            </a:r>
          </a:p>
        </p:txBody>
      </p:sp>
    </p:spTree>
    <p:extLst>
      <p:ext uri="{BB962C8B-B14F-4D97-AF65-F5344CB8AC3E}">
        <p14:creationId xmlns:p14="http://schemas.microsoft.com/office/powerpoint/2010/main" val="559443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1">
            <a:extLst>
              <a:ext uri="{FF2B5EF4-FFF2-40B4-BE49-F238E27FC236}">
                <a16:creationId xmlns:a16="http://schemas.microsoft.com/office/drawing/2014/main" id="{3DE9E550-8071-4299-A65E-218E242EA3CE}"/>
              </a:ext>
            </a:extLst>
          </p:cNvPr>
          <p:cNvSpPr txBox="1">
            <a:spLocks/>
          </p:cNvSpPr>
          <p:nvPr/>
        </p:nvSpPr>
        <p:spPr bwMode="auto">
          <a:xfrm>
            <a:off x="755576" y="212725"/>
            <a:ext cx="3008313"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b" anchorCtr="0" compatLnSpc="1">
            <a:prstTxWarp prst="textNoShape">
              <a:avLst/>
            </a:prstTxWarp>
            <a:normAutofit/>
          </a:bodyPr>
          <a:lstStyle>
            <a:lvl1pPr algn="l" rtl="0" fontAlgn="base">
              <a:spcBef>
                <a:spcPct val="0"/>
              </a:spcBef>
              <a:spcAft>
                <a:spcPct val="0"/>
              </a:spcAft>
              <a:defRPr sz="3600">
                <a:solidFill>
                  <a:srgbClr val="E1BE0F"/>
                </a:solidFill>
                <a:latin typeface="+mj-lt"/>
                <a:ea typeface="+mj-ea"/>
                <a:cs typeface="+mj-cs"/>
              </a:defRPr>
            </a:lvl1pPr>
            <a:lvl2pPr algn="l" rtl="0" fontAlgn="base">
              <a:spcBef>
                <a:spcPct val="0"/>
              </a:spcBef>
              <a:spcAft>
                <a:spcPct val="0"/>
              </a:spcAft>
              <a:defRPr sz="3600">
                <a:solidFill>
                  <a:srgbClr val="E1BE0F"/>
                </a:solidFill>
                <a:latin typeface="Calibri" pitchFamily="34" charset="0"/>
              </a:defRPr>
            </a:lvl2pPr>
            <a:lvl3pPr algn="l" rtl="0" fontAlgn="base">
              <a:spcBef>
                <a:spcPct val="0"/>
              </a:spcBef>
              <a:spcAft>
                <a:spcPct val="0"/>
              </a:spcAft>
              <a:defRPr sz="3600">
                <a:solidFill>
                  <a:srgbClr val="E1BE0F"/>
                </a:solidFill>
                <a:latin typeface="Calibri" pitchFamily="34" charset="0"/>
              </a:defRPr>
            </a:lvl3pPr>
            <a:lvl4pPr algn="l" rtl="0" fontAlgn="base">
              <a:spcBef>
                <a:spcPct val="0"/>
              </a:spcBef>
              <a:spcAft>
                <a:spcPct val="0"/>
              </a:spcAft>
              <a:defRPr sz="3600">
                <a:solidFill>
                  <a:srgbClr val="E1BE0F"/>
                </a:solidFill>
                <a:latin typeface="Calibri" pitchFamily="34" charset="0"/>
              </a:defRPr>
            </a:lvl4pPr>
            <a:lvl5pPr algn="l" rtl="0" fontAlgn="base">
              <a:spcBef>
                <a:spcPct val="0"/>
              </a:spcBef>
              <a:spcAft>
                <a:spcPct val="0"/>
              </a:spcAft>
              <a:defRPr sz="3600">
                <a:solidFill>
                  <a:srgbClr val="E1BE0F"/>
                </a:solidFill>
                <a:latin typeface="Calibri" pitchFamily="34" charset="0"/>
              </a:defRPr>
            </a:lvl5pPr>
            <a:lvl6pPr marL="457200" algn="l" rtl="0" fontAlgn="base">
              <a:spcBef>
                <a:spcPct val="0"/>
              </a:spcBef>
              <a:spcAft>
                <a:spcPct val="0"/>
              </a:spcAft>
              <a:defRPr sz="3600">
                <a:solidFill>
                  <a:srgbClr val="E1BE0F"/>
                </a:solidFill>
                <a:latin typeface="Calibri" pitchFamily="34" charset="0"/>
              </a:defRPr>
            </a:lvl6pPr>
            <a:lvl7pPr marL="914400" algn="l" rtl="0" fontAlgn="base">
              <a:spcBef>
                <a:spcPct val="0"/>
              </a:spcBef>
              <a:spcAft>
                <a:spcPct val="0"/>
              </a:spcAft>
              <a:defRPr sz="3600">
                <a:solidFill>
                  <a:srgbClr val="E1BE0F"/>
                </a:solidFill>
                <a:latin typeface="Calibri" pitchFamily="34" charset="0"/>
              </a:defRPr>
            </a:lvl7pPr>
            <a:lvl8pPr marL="1371600" algn="l" rtl="0" fontAlgn="base">
              <a:spcBef>
                <a:spcPct val="0"/>
              </a:spcBef>
              <a:spcAft>
                <a:spcPct val="0"/>
              </a:spcAft>
              <a:defRPr sz="3600">
                <a:solidFill>
                  <a:srgbClr val="E1BE0F"/>
                </a:solidFill>
                <a:latin typeface="Calibri" pitchFamily="34" charset="0"/>
              </a:defRPr>
            </a:lvl8pPr>
            <a:lvl9pPr marL="1828800" algn="l" rtl="0" fontAlgn="base">
              <a:spcBef>
                <a:spcPct val="0"/>
              </a:spcBef>
              <a:spcAft>
                <a:spcPct val="0"/>
              </a:spcAft>
              <a:defRPr sz="3600">
                <a:solidFill>
                  <a:srgbClr val="E1BE0F"/>
                </a:solidFill>
                <a:latin typeface="Calibri" pitchFamily="34" charset="0"/>
              </a:defRPr>
            </a:lvl9pPr>
          </a:lstStyle>
          <a:p>
            <a:pPr>
              <a:spcAft>
                <a:spcPts val="600"/>
              </a:spcAft>
            </a:pPr>
            <a:r>
              <a:rPr lang="it-IT" sz="4000" b="0" kern="0" dirty="0">
                <a:ln>
                  <a:solidFill>
                    <a:srgbClr val="FF0000"/>
                  </a:solidFill>
                </a:ln>
                <a:effectLst>
                  <a:outerShdw dist="38100" dir="2700000" algn="ctr" rotWithShape="0">
                    <a:schemeClr val="accent2"/>
                  </a:outerShdw>
                </a:effectLst>
              </a:rPr>
              <a:t>Mappa</a:t>
            </a:r>
          </a:p>
        </p:txBody>
      </p:sp>
      <p:pic>
        <p:nvPicPr>
          <p:cNvPr id="9" name="Segnaposto contenuto 8">
            <a:extLst>
              <a:ext uri="{FF2B5EF4-FFF2-40B4-BE49-F238E27FC236}">
                <a16:creationId xmlns:a16="http://schemas.microsoft.com/office/drawing/2014/main" id="{94C9174E-4342-4B08-889B-F6B61BFA89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638" y="271780"/>
            <a:ext cx="3391222" cy="4391025"/>
          </a:xfrm>
          <a:noFill/>
        </p:spPr>
      </p:pic>
      <p:sp>
        <p:nvSpPr>
          <p:cNvPr id="4" name="Segnaposto numero diapositiva 3">
            <a:extLst>
              <a:ext uri="{FF2B5EF4-FFF2-40B4-BE49-F238E27FC236}">
                <a16:creationId xmlns:a16="http://schemas.microsoft.com/office/drawing/2014/main" id="{81C9F9D1-701E-4C5B-9DFD-93BE7ED69012}"/>
              </a:ext>
            </a:extLst>
          </p:cNvPr>
          <p:cNvSpPr>
            <a:spLocks noGrp="1"/>
          </p:cNvSpPr>
          <p:nvPr>
            <p:ph type="sldNum" sz="quarter" idx="10"/>
          </p:nvPr>
        </p:nvSpPr>
        <p:spPr>
          <a:xfrm>
            <a:off x="6624638" y="4732338"/>
            <a:ext cx="2051050" cy="200025"/>
          </a:xfrm>
        </p:spPr>
        <p:txBody>
          <a:bodyPr vert="horz" wrap="square" lIns="91440" tIns="45720" rIns="91440" bIns="45720" numCol="1" anchor="t" anchorCtr="0" compatLnSpc="1">
            <a:prstTxWarp prst="textNoShape">
              <a:avLst/>
            </a:prstTxWarp>
            <a:normAutofit/>
          </a:bodyPr>
          <a:lstStyle/>
          <a:p>
            <a:pPr>
              <a:lnSpc>
                <a:spcPct val="90000"/>
              </a:lnSpc>
              <a:spcAft>
                <a:spcPts val="600"/>
              </a:spcAft>
            </a:pPr>
            <a:fld id="{3CC8FCAB-9BD8-4C47-9C4D-9850C1A858A3}" type="slidenum">
              <a:rPr lang="ru-RU" altLang="ru-RU" sz="700" b="0" kern="1200">
                <a:latin typeface="+mn-lt"/>
                <a:ea typeface="+mn-ea"/>
                <a:cs typeface="+mn-cs"/>
              </a:rPr>
              <a:pPr>
                <a:lnSpc>
                  <a:spcPct val="90000"/>
                </a:lnSpc>
                <a:spcAft>
                  <a:spcPts val="600"/>
                </a:spcAft>
              </a:pPr>
              <a:t>4</a:t>
            </a:fld>
            <a:endParaRPr lang="ru-RU" altLang="ru-RU" sz="700" b="0" kern="1200">
              <a:latin typeface="+mn-lt"/>
              <a:ea typeface="+mn-ea"/>
              <a:cs typeface="+mn-cs"/>
            </a:endParaRPr>
          </a:p>
        </p:txBody>
      </p:sp>
    </p:spTree>
    <p:extLst>
      <p:ext uri="{BB962C8B-B14F-4D97-AF65-F5344CB8AC3E}">
        <p14:creationId xmlns:p14="http://schemas.microsoft.com/office/powerpoint/2010/main" val="252999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1">
            <a:extLst>
              <a:ext uri="{FF2B5EF4-FFF2-40B4-BE49-F238E27FC236}">
                <a16:creationId xmlns:a16="http://schemas.microsoft.com/office/drawing/2014/main" id="{20CFB477-FE64-43D5-8AC6-9AEDC82532D6}"/>
              </a:ext>
            </a:extLst>
          </p:cNvPr>
          <p:cNvSpPr txBox="1">
            <a:spLocks/>
          </p:cNvSpPr>
          <p:nvPr/>
        </p:nvSpPr>
        <p:spPr bwMode="auto">
          <a:xfrm>
            <a:off x="468313" y="123825"/>
            <a:ext cx="8207375" cy="86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a:bodyPr>
          <a:lstStyle>
            <a:lvl1pPr algn="l" rtl="0" fontAlgn="base">
              <a:spcBef>
                <a:spcPct val="0"/>
              </a:spcBef>
              <a:spcAft>
                <a:spcPct val="0"/>
              </a:spcAft>
              <a:defRPr sz="3600">
                <a:solidFill>
                  <a:srgbClr val="E1BE0F"/>
                </a:solidFill>
                <a:latin typeface="+mj-lt"/>
                <a:ea typeface="+mj-ea"/>
                <a:cs typeface="+mj-cs"/>
              </a:defRPr>
            </a:lvl1pPr>
            <a:lvl2pPr algn="l" rtl="0" fontAlgn="base">
              <a:spcBef>
                <a:spcPct val="0"/>
              </a:spcBef>
              <a:spcAft>
                <a:spcPct val="0"/>
              </a:spcAft>
              <a:defRPr sz="3600">
                <a:solidFill>
                  <a:srgbClr val="E1BE0F"/>
                </a:solidFill>
                <a:latin typeface="Calibri" pitchFamily="34" charset="0"/>
              </a:defRPr>
            </a:lvl2pPr>
            <a:lvl3pPr algn="l" rtl="0" fontAlgn="base">
              <a:spcBef>
                <a:spcPct val="0"/>
              </a:spcBef>
              <a:spcAft>
                <a:spcPct val="0"/>
              </a:spcAft>
              <a:defRPr sz="3600">
                <a:solidFill>
                  <a:srgbClr val="E1BE0F"/>
                </a:solidFill>
                <a:latin typeface="Calibri" pitchFamily="34" charset="0"/>
              </a:defRPr>
            </a:lvl3pPr>
            <a:lvl4pPr algn="l" rtl="0" fontAlgn="base">
              <a:spcBef>
                <a:spcPct val="0"/>
              </a:spcBef>
              <a:spcAft>
                <a:spcPct val="0"/>
              </a:spcAft>
              <a:defRPr sz="3600">
                <a:solidFill>
                  <a:srgbClr val="E1BE0F"/>
                </a:solidFill>
                <a:latin typeface="Calibri" pitchFamily="34" charset="0"/>
              </a:defRPr>
            </a:lvl4pPr>
            <a:lvl5pPr algn="l" rtl="0" fontAlgn="base">
              <a:spcBef>
                <a:spcPct val="0"/>
              </a:spcBef>
              <a:spcAft>
                <a:spcPct val="0"/>
              </a:spcAft>
              <a:defRPr sz="3600">
                <a:solidFill>
                  <a:srgbClr val="E1BE0F"/>
                </a:solidFill>
                <a:latin typeface="Calibri" pitchFamily="34" charset="0"/>
              </a:defRPr>
            </a:lvl5pPr>
            <a:lvl6pPr marL="457200" algn="l" rtl="0" fontAlgn="base">
              <a:spcBef>
                <a:spcPct val="0"/>
              </a:spcBef>
              <a:spcAft>
                <a:spcPct val="0"/>
              </a:spcAft>
              <a:defRPr sz="3600">
                <a:solidFill>
                  <a:srgbClr val="E1BE0F"/>
                </a:solidFill>
                <a:latin typeface="Calibri" pitchFamily="34" charset="0"/>
              </a:defRPr>
            </a:lvl6pPr>
            <a:lvl7pPr marL="914400" algn="l" rtl="0" fontAlgn="base">
              <a:spcBef>
                <a:spcPct val="0"/>
              </a:spcBef>
              <a:spcAft>
                <a:spcPct val="0"/>
              </a:spcAft>
              <a:defRPr sz="3600">
                <a:solidFill>
                  <a:srgbClr val="E1BE0F"/>
                </a:solidFill>
                <a:latin typeface="Calibri" pitchFamily="34" charset="0"/>
              </a:defRPr>
            </a:lvl7pPr>
            <a:lvl8pPr marL="1371600" algn="l" rtl="0" fontAlgn="base">
              <a:spcBef>
                <a:spcPct val="0"/>
              </a:spcBef>
              <a:spcAft>
                <a:spcPct val="0"/>
              </a:spcAft>
              <a:defRPr sz="3600">
                <a:solidFill>
                  <a:srgbClr val="E1BE0F"/>
                </a:solidFill>
                <a:latin typeface="Calibri" pitchFamily="34" charset="0"/>
              </a:defRPr>
            </a:lvl8pPr>
            <a:lvl9pPr marL="1828800" algn="l" rtl="0" fontAlgn="base">
              <a:spcBef>
                <a:spcPct val="0"/>
              </a:spcBef>
              <a:spcAft>
                <a:spcPct val="0"/>
              </a:spcAft>
              <a:defRPr sz="3600">
                <a:solidFill>
                  <a:srgbClr val="E1BE0F"/>
                </a:solidFill>
                <a:latin typeface="Calibri" pitchFamily="34" charset="0"/>
              </a:defRPr>
            </a:lvl9pPr>
          </a:lstStyle>
          <a:p>
            <a:pPr>
              <a:spcAft>
                <a:spcPts val="600"/>
              </a:spcAft>
            </a:pPr>
            <a:r>
              <a:rPr lang="it-IT" b="0" kern="0">
                <a:ln>
                  <a:solidFill>
                    <a:srgbClr val="FF0000"/>
                  </a:solidFill>
                </a:ln>
                <a:effectLst>
                  <a:outerShdw dist="38100" dir="2700000" algn="ctr" rotWithShape="0">
                    <a:schemeClr val="accent2"/>
                  </a:outerShdw>
                </a:effectLst>
              </a:rPr>
              <a:t>Architettura del sistema</a:t>
            </a:r>
          </a:p>
        </p:txBody>
      </p:sp>
      <p:sp>
        <p:nvSpPr>
          <p:cNvPr id="3" name="Segnaposto contenuto 2">
            <a:extLst>
              <a:ext uri="{FF2B5EF4-FFF2-40B4-BE49-F238E27FC236}">
                <a16:creationId xmlns:a16="http://schemas.microsoft.com/office/drawing/2014/main" id="{39EC0211-D8F1-4CCA-BF8A-122BC1F6289E}"/>
              </a:ext>
            </a:extLst>
          </p:cNvPr>
          <p:cNvSpPr>
            <a:spLocks noGrp="1"/>
          </p:cNvSpPr>
          <p:nvPr>
            <p:ph sz="half" idx="1"/>
          </p:nvPr>
        </p:nvSpPr>
        <p:spPr>
          <a:xfrm>
            <a:off x="468313" y="1131888"/>
            <a:ext cx="4027487" cy="3509962"/>
          </a:xfrm>
        </p:spPr>
        <p:txBody>
          <a:bodyPr vert="horz" wrap="square" lIns="91440" tIns="45720" rIns="91440" bIns="45720" numCol="1" anchor="t" anchorCtr="0" compatLnSpc="1">
            <a:prstTxWarp prst="textNoShape">
              <a:avLst/>
            </a:prstTxWarp>
            <a:normAutofit/>
          </a:bodyPr>
          <a:lstStyle/>
          <a:p>
            <a:pPr>
              <a:lnSpc>
                <a:spcPct val="90000"/>
              </a:lnSpc>
            </a:pPr>
            <a:r>
              <a:rPr lang="it-IT" sz="2000" dirty="0"/>
              <a:t>Per la suddivisione del progetto in pacchetti abbiamo utilizzato l’ECB (</a:t>
            </a:r>
            <a:r>
              <a:rPr lang="it-IT" sz="2000" dirty="0" err="1"/>
              <a:t>Entity</a:t>
            </a:r>
            <a:r>
              <a:rPr lang="it-IT" sz="2000" dirty="0"/>
              <a:t> Control </a:t>
            </a:r>
            <a:r>
              <a:rPr lang="it-IT" sz="2000" dirty="0" err="1"/>
              <a:t>Boundary</a:t>
            </a:r>
            <a:r>
              <a:rPr lang="it-IT" sz="2000" dirty="0"/>
              <a:t>).</a:t>
            </a:r>
          </a:p>
          <a:p>
            <a:pPr>
              <a:lnSpc>
                <a:spcPct val="90000"/>
              </a:lnSpc>
            </a:pPr>
            <a:r>
              <a:rPr lang="it-IT" sz="2000" dirty="0">
                <a:effectLst/>
              </a:rPr>
              <a:t>Questo modello viene utilizzato in caso d'uso guidato di progettazione del software orientato agli oggetti, che struttura le classi componendo un software in base alle loro responsabilità nella realizzazione del caso d'uso. </a:t>
            </a:r>
            <a:endParaRPr lang="it-IT" sz="2000" dirty="0"/>
          </a:p>
        </p:txBody>
      </p:sp>
      <p:pic>
        <p:nvPicPr>
          <p:cNvPr id="9" name="Immagine 8" descr="Immagine che contiene testo, screenshot, nero&#10;&#10;Descrizione generata automaticamente">
            <a:extLst>
              <a:ext uri="{FF2B5EF4-FFF2-40B4-BE49-F238E27FC236}">
                <a16:creationId xmlns:a16="http://schemas.microsoft.com/office/drawing/2014/main" id="{72B25D5C-8C0B-4864-964E-60E7392386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6136" y="484311"/>
            <a:ext cx="2447289" cy="3957513"/>
          </a:xfrm>
          <a:prstGeom prst="rect">
            <a:avLst/>
          </a:prstGeom>
          <a:noFill/>
        </p:spPr>
      </p:pic>
      <p:sp>
        <p:nvSpPr>
          <p:cNvPr id="4" name="Segnaposto numero diapositiva 3">
            <a:extLst>
              <a:ext uri="{FF2B5EF4-FFF2-40B4-BE49-F238E27FC236}">
                <a16:creationId xmlns:a16="http://schemas.microsoft.com/office/drawing/2014/main" id="{D6ECFB0D-4AF5-4EFA-AAFA-DA51966FDE11}"/>
              </a:ext>
            </a:extLst>
          </p:cNvPr>
          <p:cNvSpPr>
            <a:spLocks noGrp="1"/>
          </p:cNvSpPr>
          <p:nvPr>
            <p:ph type="sldNum" sz="quarter" idx="10"/>
          </p:nvPr>
        </p:nvSpPr>
        <p:spPr>
          <a:xfrm>
            <a:off x="6624638" y="4732338"/>
            <a:ext cx="2051050" cy="200025"/>
          </a:xfrm>
        </p:spPr>
        <p:txBody>
          <a:bodyPr vert="horz" wrap="square" lIns="91440" tIns="45720" rIns="91440" bIns="45720" numCol="1" anchor="t" anchorCtr="0" compatLnSpc="1">
            <a:prstTxWarp prst="textNoShape">
              <a:avLst/>
            </a:prstTxWarp>
            <a:normAutofit/>
          </a:bodyPr>
          <a:lstStyle/>
          <a:p>
            <a:pPr>
              <a:lnSpc>
                <a:spcPct val="90000"/>
              </a:lnSpc>
              <a:spcAft>
                <a:spcPts val="600"/>
              </a:spcAft>
            </a:pPr>
            <a:fld id="{3CC8FCAB-9BD8-4C47-9C4D-9850C1A858A3}" type="slidenum">
              <a:rPr lang="ru-RU" altLang="ru-RU" sz="700" b="0" kern="1200">
                <a:latin typeface="+mn-lt"/>
                <a:ea typeface="+mn-ea"/>
                <a:cs typeface="+mn-cs"/>
              </a:rPr>
              <a:pPr>
                <a:lnSpc>
                  <a:spcPct val="90000"/>
                </a:lnSpc>
                <a:spcAft>
                  <a:spcPts val="600"/>
                </a:spcAft>
              </a:pPr>
              <a:t>5</a:t>
            </a:fld>
            <a:endParaRPr lang="ru-RU" altLang="ru-RU" sz="700" b="0" kern="1200">
              <a:latin typeface="+mn-lt"/>
              <a:ea typeface="+mn-ea"/>
              <a:cs typeface="+mn-cs"/>
            </a:endParaRPr>
          </a:p>
        </p:txBody>
      </p:sp>
    </p:spTree>
    <p:extLst>
      <p:ext uri="{BB962C8B-B14F-4D97-AF65-F5344CB8AC3E}">
        <p14:creationId xmlns:p14="http://schemas.microsoft.com/office/powerpoint/2010/main" val="2230338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1">
            <a:extLst>
              <a:ext uri="{FF2B5EF4-FFF2-40B4-BE49-F238E27FC236}">
                <a16:creationId xmlns:a16="http://schemas.microsoft.com/office/drawing/2014/main" id="{D6E2ECA5-BB07-491F-BC68-22945E300243}"/>
              </a:ext>
            </a:extLst>
          </p:cNvPr>
          <p:cNvSpPr txBox="1">
            <a:spLocks/>
          </p:cNvSpPr>
          <p:nvPr/>
        </p:nvSpPr>
        <p:spPr bwMode="auto">
          <a:xfrm>
            <a:off x="0" y="476885"/>
            <a:ext cx="8207375" cy="86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lvl1pPr algn="l" rtl="0" fontAlgn="base">
              <a:spcBef>
                <a:spcPct val="0"/>
              </a:spcBef>
              <a:spcAft>
                <a:spcPct val="0"/>
              </a:spcAft>
              <a:defRPr sz="3600">
                <a:solidFill>
                  <a:srgbClr val="E1BE0F"/>
                </a:solidFill>
                <a:latin typeface="+mj-lt"/>
                <a:ea typeface="+mj-ea"/>
                <a:cs typeface="+mj-cs"/>
              </a:defRPr>
            </a:lvl1pPr>
            <a:lvl2pPr algn="l" rtl="0" fontAlgn="base">
              <a:spcBef>
                <a:spcPct val="0"/>
              </a:spcBef>
              <a:spcAft>
                <a:spcPct val="0"/>
              </a:spcAft>
              <a:defRPr sz="3600">
                <a:solidFill>
                  <a:srgbClr val="E1BE0F"/>
                </a:solidFill>
                <a:latin typeface="Calibri" pitchFamily="34" charset="0"/>
              </a:defRPr>
            </a:lvl2pPr>
            <a:lvl3pPr algn="l" rtl="0" fontAlgn="base">
              <a:spcBef>
                <a:spcPct val="0"/>
              </a:spcBef>
              <a:spcAft>
                <a:spcPct val="0"/>
              </a:spcAft>
              <a:defRPr sz="3600">
                <a:solidFill>
                  <a:srgbClr val="E1BE0F"/>
                </a:solidFill>
                <a:latin typeface="Calibri" pitchFamily="34" charset="0"/>
              </a:defRPr>
            </a:lvl3pPr>
            <a:lvl4pPr algn="l" rtl="0" fontAlgn="base">
              <a:spcBef>
                <a:spcPct val="0"/>
              </a:spcBef>
              <a:spcAft>
                <a:spcPct val="0"/>
              </a:spcAft>
              <a:defRPr sz="3600">
                <a:solidFill>
                  <a:srgbClr val="E1BE0F"/>
                </a:solidFill>
                <a:latin typeface="Calibri" pitchFamily="34" charset="0"/>
              </a:defRPr>
            </a:lvl4pPr>
            <a:lvl5pPr algn="l" rtl="0" fontAlgn="base">
              <a:spcBef>
                <a:spcPct val="0"/>
              </a:spcBef>
              <a:spcAft>
                <a:spcPct val="0"/>
              </a:spcAft>
              <a:defRPr sz="3600">
                <a:solidFill>
                  <a:srgbClr val="E1BE0F"/>
                </a:solidFill>
                <a:latin typeface="Calibri" pitchFamily="34" charset="0"/>
              </a:defRPr>
            </a:lvl5pPr>
            <a:lvl6pPr marL="457200" algn="l" rtl="0" fontAlgn="base">
              <a:spcBef>
                <a:spcPct val="0"/>
              </a:spcBef>
              <a:spcAft>
                <a:spcPct val="0"/>
              </a:spcAft>
              <a:defRPr sz="3600">
                <a:solidFill>
                  <a:srgbClr val="E1BE0F"/>
                </a:solidFill>
                <a:latin typeface="Calibri" pitchFamily="34" charset="0"/>
              </a:defRPr>
            </a:lvl6pPr>
            <a:lvl7pPr marL="914400" algn="l" rtl="0" fontAlgn="base">
              <a:spcBef>
                <a:spcPct val="0"/>
              </a:spcBef>
              <a:spcAft>
                <a:spcPct val="0"/>
              </a:spcAft>
              <a:defRPr sz="3600">
                <a:solidFill>
                  <a:srgbClr val="E1BE0F"/>
                </a:solidFill>
                <a:latin typeface="Calibri" pitchFamily="34" charset="0"/>
              </a:defRPr>
            </a:lvl7pPr>
            <a:lvl8pPr marL="1371600" algn="l" rtl="0" fontAlgn="base">
              <a:spcBef>
                <a:spcPct val="0"/>
              </a:spcBef>
              <a:spcAft>
                <a:spcPct val="0"/>
              </a:spcAft>
              <a:defRPr sz="3600">
                <a:solidFill>
                  <a:srgbClr val="E1BE0F"/>
                </a:solidFill>
                <a:latin typeface="Calibri" pitchFamily="34" charset="0"/>
              </a:defRPr>
            </a:lvl8pPr>
            <a:lvl9pPr marL="1828800" algn="l" rtl="0" fontAlgn="base">
              <a:spcBef>
                <a:spcPct val="0"/>
              </a:spcBef>
              <a:spcAft>
                <a:spcPct val="0"/>
              </a:spcAft>
              <a:defRPr sz="3600">
                <a:solidFill>
                  <a:srgbClr val="E1BE0F"/>
                </a:solidFill>
                <a:latin typeface="Calibri" pitchFamily="34" charset="0"/>
              </a:defRPr>
            </a:lvl9pPr>
          </a:lstStyle>
          <a:p>
            <a:pPr>
              <a:spcAft>
                <a:spcPts val="600"/>
              </a:spcAft>
            </a:pPr>
            <a:r>
              <a:rPr lang="it-IT" sz="3200" b="0" kern="0" dirty="0">
                <a:ln>
                  <a:solidFill>
                    <a:srgbClr val="FF0000"/>
                  </a:solidFill>
                </a:ln>
                <a:effectLst>
                  <a:outerShdw dist="38100" dir="2700000" algn="ctr" rotWithShape="0">
                    <a:schemeClr val="accent2"/>
                  </a:outerShdw>
                </a:effectLst>
              </a:rPr>
              <a:t>Diagramma</a:t>
            </a:r>
          </a:p>
          <a:p>
            <a:pPr>
              <a:spcAft>
                <a:spcPts val="600"/>
              </a:spcAft>
            </a:pPr>
            <a:r>
              <a:rPr lang="it-IT" sz="3200" b="0" kern="0" dirty="0">
                <a:ln>
                  <a:solidFill>
                    <a:srgbClr val="FF0000"/>
                  </a:solidFill>
                </a:ln>
                <a:effectLst>
                  <a:outerShdw dist="38100" dir="2700000" algn="ctr" rotWithShape="0">
                    <a:schemeClr val="accent2"/>
                  </a:outerShdw>
                </a:effectLst>
              </a:rPr>
              <a:t> delle classi</a:t>
            </a:r>
          </a:p>
        </p:txBody>
      </p:sp>
      <p:pic>
        <p:nvPicPr>
          <p:cNvPr id="9" name="Segnaposto contenuto 8">
            <a:extLst>
              <a:ext uri="{FF2B5EF4-FFF2-40B4-BE49-F238E27FC236}">
                <a16:creationId xmlns:a16="http://schemas.microsoft.com/office/drawing/2014/main" id="{7EA5FA39-2271-4C6B-B9DF-8B5F1D5408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3728" y="212725"/>
            <a:ext cx="6732872" cy="4494192"/>
          </a:xfrm>
          <a:noFill/>
        </p:spPr>
      </p:pic>
      <p:sp>
        <p:nvSpPr>
          <p:cNvPr id="4" name="Segnaposto numero diapositiva 3">
            <a:extLst>
              <a:ext uri="{FF2B5EF4-FFF2-40B4-BE49-F238E27FC236}">
                <a16:creationId xmlns:a16="http://schemas.microsoft.com/office/drawing/2014/main" id="{FB0E095F-4944-4E6F-B94F-16F11A710D28}"/>
              </a:ext>
            </a:extLst>
          </p:cNvPr>
          <p:cNvSpPr>
            <a:spLocks noGrp="1"/>
          </p:cNvSpPr>
          <p:nvPr>
            <p:ph type="sldNum" sz="quarter" idx="10"/>
          </p:nvPr>
        </p:nvSpPr>
        <p:spPr>
          <a:xfrm>
            <a:off x="6624638" y="4732338"/>
            <a:ext cx="2051050" cy="200025"/>
          </a:xfrm>
        </p:spPr>
        <p:txBody>
          <a:bodyPr vert="horz" wrap="square" lIns="91440" tIns="45720" rIns="91440" bIns="45720" numCol="1" anchor="t" anchorCtr="0" compatLnSpc="1">
            <a:prstTxWarp prst="textNoShape">
              <a:avLst/>
            </a:prstTxWarp>
            <a:normAutofit/>
          </a:bodyPr>
          <a:lstStyle/>
          <a:p>
            <a:pPr>
              <a:lnSpc>
                <a:spcPct val="90000"/>
              </a:lnSpc>
              <a:spcAft>
                <a:spcPts val="600"/>
              </a:spcAft>
            </a:pPr>
            <a:fld id="{3CC8FCAB-9BD8-4C47-9C4D-9850C1A858A3}" type="slidenum">
              <a:rPr lang="ru-RU" altLang="ru-RU" sz="700" b="0" kern="1200">
                <a:latin typeface="+mn-lt"/>
                <a:ea typeface="+mn-ea"/>
                <a:cs typeface="+mn-cs"/>
              </a:rPr>
              <a:pPr>
                <a:lnSpc>
                  <a:spcPct val="90000"/>
                </a:lnSpc>
                <a:spcAft>
                  <a:spcPts val="600"/>
                </a:spcAft>
              </a:pPr>
              <a:t>6</a:t>
            </a:fld>
            <a:endParaRPr lang="ru-RU" altLang="ru-RU" sz="700" b="0" kern="1200">
              <a:latin typeface="+mn-lt"/>
              <a:ea typeface="+mn-ea"/>
              <a:cs typeface="+mn-cs"/>
            </a:endParaRPr>
          </a:p>
        </p:txBody>
      </p:sp>
    </p:spTree>
    <p:extLst>
      <p:ext uri="{BB962C8B-B14F-4D97-AF65-F5344CB8AC3E}">
        <p14:creationId xmlns:p14="http://schemas.microsoft.com/office/powerpoint/2010/main" val="1823857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763B3CDF-74E3-40DE-9E7C-58DE3C1F3954}"/>
              </a:ext>
            </a:extLst>
          </p:cNvPr>
          <p:cNvSpPr>
            <a:spLocks noGrp="1"/>
          </p:cNvSpPr>
          <p:nvPr>
            <p:ph idx="1"/>
          </p:nvPr>
        </p:nvSpPr>
        <p:spPr/>
        <p:txBody>
          <a:bodyPr/>
          <a:lstStyle/>
          <a:p>
            <a:r>
              <a:rPr lang="it-IT" dirty="0"/>
              <a:t>Durante l’esecuzione del gioco è possibile:</a:t>
            </a:r>
          </a:p>
          <a:p>
            <a:pPr marL="0" indent="0">
              <a:buNone/>
            </a:pPr>
            <a:r>
              <a:rPr lang="it-IT" dirty="0"/>
              <a:t>	- salvare la partita in corso</a:t>
            </a:r>
          </a:p>
          <a:p>
            <a:pPr marL="0" indent="0">
              <a:buNone/>
            </a:pPr>
            <a:r>
              <a:rPr lang="it-IT" dirty="0"/>
              <a:t>	- caricare una partita salvata</a:t>
            </a:r>
          </a:p>
          <a:p>
            <a:pPr marL="0" indent="0">
              <a:buNone/>
            </a:pPr>
            <a:r>
              <a:rPr lang="it-IT" dirty="0"/>
              <a:t>	- uscire dal gioco</a:t>
            </a:r>
          </a:p>
          <a:p>
            <a:endParaRPr lang="it-IT" dirty="0"/>
          </a:p>
          <a:p>
            <a:r>
              <a:rPr lang="it-IT" dirty="0"/>
              <a:t>Il salvataggio e il caricamento vengono effettuati tramite database, creando apposite tabelle in cui sono contenuti i dati della partita.</a:t>
            </a:r>
          </a:p>
          <a:p>
            <a:r>
              <a:rPr lang="it-IT" dirty="0"/>
              <a:t>I file vengono utilizzati per prelevare alcuni dei dialoghi di gioco dal file ‘</a:t>
            </a:r>
            <a:r>
              <a:rPr lang="it-IT" i="1" dirty="0"/>
              <a:t>dialoghi.txt’</a:t>
            </a:r>
            <a:r>
              <a:rPr lang="it-IT" dirty="0"/>
              <a:t> .</a:t>
            </a:r>
          </a:p>
          <a:p>
            <a:endParaRPr lang="it-IT" dirty="0"/>
          </a:p>
        </p:txBody>
      </p:sp>
      <p:sp>
        <p:nvSpPr>
          <p:cNvPr id="4" name="Segnaposto numero diapositiva 3">
            <a:extLst>
              <a:ext uri="{FF2B5EF4-FFF2-40B4-BE49-F238E27FC236}">
                <a16:creationId xmlns:a16="http://schemas.microsoft.com/office/drawing/2014/main" id="{FC570F3F-BDD8-4447-A11D-8E1D1448709A}"/>
              </a:ext>
            </a:extLst>
          </p:cNvPr>
          <p:cNvSpPr>
            <a:spLocks noGrp="1"/>
          </p:cNvSpPr>
          <p:nvPr>
            <p:ph type="sldNum" sz="quarter" idx="10"/>
          </p:nvPr>
        </p:nvSpPr>
        <p:spPr/>
        <p:txBody>
          <a:bodyPr/>
          <a:lstStyle/>
          <a:p>
            <a:fld id="{3CC8FCAB-9BD8-4C47-9C4D-9850C1A858A3}" type="slidenum">
              <a:rPr lang="ru-RU" altLang="ru-RU" smtClean="0"/>
              <a:pPr/>
              <a:t>7</a:t>
            </a:fld>
            <a:endParaRPr lang="ru-RU" altLang="ru-RU"/>
          </a:p>
        </p:txBody>
      </p:sp>
      <p:sp>
        <p:nvSpPr>
          <p:cNvPr id="7" name="Titolo 1">
            <a:extLst>
              <a:ext uri="{FF2B5EF4-FFF2-40B4-BE49-F238E27FC236}">
                <a16:creationId xmlns:a16="http://schemas.microsoft.com/office/drawing/2014/main" id="{EB6348DE-9448-44D9-9B04-AF1D765AE590}"/>
              </a:ext>
            </a:extLst>
          </p:cNvPr>
          <p:cNvSpPr txBox="1">
            <a:spLocks/>
          </p:cNvSpPr>
          <p:nvPr/>
        </p:nvSpPr>
        <p:spPr bwMode="auto">
          <a:xfrm>
            <a:off x="620713" y="268288"/>
            <a:ext cx="8207375" cy="86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a:solidFill>
                  <a:srgbClr val="E1BE0F"/>
                </a:solidFill>
                <a:latin typeface="+mj-lt"/>
                <a:ea typeface="+mj-ea"/>
                <a:cs typeface="+mj-cs"/>
              </a:defRPr>
            </a:lvl1pPr>
            <a:lvl2pPr algn="l" rtl="0" fontAlgn="base">
              <a:spcBef>
                <a:spcPct val="0"/>
              </a:spcBef>
              <a:spcAft>
                <a:spcPct val="0"/>
              </a:spcAft>
              <a:defRPr sz="3600">
                <a:solidFill>
                  <a:srgbClr val="E1BE0F"/>
                </a:solidFill>
                <a:latin typeface="Calibri" pitchFamily="34" charset="0"/>
              </a:defRPr>
            </a:lvl2pPr>
            <a:lvl3pPr algn="l" rtl="0" fontAlgn="base">
              <a:spcBef>
                <a:spcPct val="0"/>
              </a:spcBef>
              <a:spcAft>
                <a:spcPct val="0"/>
              </a:spcAft>
              <a:defRPr sz="3600">
                <a:solidFill>
                  <a:srgbClr val="E1BE0F"/>
                </a:solidFill>
                <a:latin typeface="Calibri" pitchFamily="34" charset="0"/>
              </a:defRPr>
            </a:lvl3pPr>
            <a:lvl4pPr algn="l" rtl="0" fontAlgn="base">
              <a:spcBef>
                <a:spcPct val="0"/>
              </a:spcBef>
              <a:spcAft>
                <a:spcPct val="0"/>
              </a:spcAft>
              <a:defRPr sz="3600">
                <a:solidFill>
                  <a:srgbClr val="E1BE0F"/>
                </a:solidFill>
                <a:latin typeface="Calibri" pitchFamily="34" charset="0"/>
              </a:defRPr>
            </a:lvl4pPr>
            <a:lvl5pPr algn="l" rtl="0" fontAlgn="base">
              <a:spcBef>
                <a:spcPct val="0"/>
              </a:spcBef>
              <a:spcAft>
                <a:spcPct val="0"/>
              </a:spcAft>
              <a:defRPr sz="3600">
                <a:solidFill>
                  <a:srgbClr val="E1BE0F"/>
                </a:solidFill>
                <a:latin typeface="Calibri" pitchFamily="34" charset="0"/>
              </a:defRPr>
            </a:lvl5pPr>
            <a:lvl6pPr marL="457200" algn="l" rtl="0" fontAlgn="base">
              <a:spcBef>
                <a:spcPct val="0"/>
              </a:spcBef>
              <a:spcAft>
                <a:spcPct val="0"/>
              </a:spcAft>
              <a:defRPr sz="3600">
                <a:solidFill>
                  <a:srgbClr val="E1BE0F"/>
                </a:solidFill>
                <a:latin typeface="Calibri" pitchFamily="34" charset="0"/>
              </a:defRPr>
            </a:lvl6pPr>
            <a:lvl7pPr marL="914400" algn="l" rtl="0" fontAlgn="base">
              <a:spcBef>
                <a:spcPct val="0"/>
              </a:spcBef>
              <a:spcAft>
                <a:spcPct val="0"/>
              </a:spcAft>
              <a:defRPr sz="3600">
                <a:solidFill>
                  <a:srgbClr val="E1BE0F"/>
                </a:solidFill>
                <a:latin typeface="Calibri" pitchFamily="34" charset="0"/>
              </a:defRPr>
            </a:lvl7pPr>
            <a:lvl8pPr marL="1371600" algn="l" rtl="0" fontAlgn="base">
              <a:spcBef>
                <a:spcPct val="0"/>
              </a:spcBef>
              <a:spcAft>
                <a:spcPct val="0"/>
              </a:spcAft>
              <a:defRPr sz="3600">
                <a:solidFill>
                  <a:srgbClr val="E1BE0F"/>
                </a:solidFill>
                <a:latin typeface="Calibri" pitchFamily="34" charset="0"/>
              </a:defRPr>
            </a:lvl8pPr>
            <a:lvl9pPr marL="1828800" algn="l" rtl="0" fontAlgn="base">
              <a:spcBef>
                <a:spcPct val="0"/>
              </a:spcBef>
              <a:spcAft>
                <a:spcPct val="0"/>
              </a:spcAft>
              <a:defRPr sz="3600">
                <a:solidFill>
                  <a:srgbClr val="E1BE0F"/>
                </a:solidFill>
                <a:latin typeface="Calibri" pitchFamily="34" charset="0"/>
              </a:defRPr>
            </a:lvl9pPr>
          </a:lstStyle>
          <a:p>
            <a:pPr algn="ctr"/>
            <a:r>
              <a:rPr lang="it-IT" b="0" kern="0" dirty="0">
                <a:ln>
                  <a:solidFill>
                    <a:srgbClr val="FF0000"/>
                  </a:solidFill>
                </a:ln>
                <a:solidFill>
                  <a:schemeClr val="accent2"/>
                </a:solidFill>
                <a:effectLst>
                  <a:outerShdw dist="38100" dir="2700000" algn="ctr" rotWithShape="0">
                    <a:schemeClr val="accent2"/>
                  </a:outerShdw>
                </a:effectLst>
              </a:rPr>
              <a:t>Dettagli implementativi</a:t>
            </a:r>
          </a:p>
        </p:txBody>
      </p:sp>
    </p:spTree>
    <p:extLst>
      <p:ext uri="{BB962C8B-B14F-4D97-AF65-F5344CB8AC3E}">
        <p14:creationId xmlns:p14="http://schemas.microsoft.com/office/powerpoint/2010/main" val="65601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618BE2DD-F791-4FE6-80A1-DFA3964887BB}"/>
              </a:ext>
            </a:extLst>
          </p:cNvPr>
          <p:cNvSpPr>
            <a:spLocks noGrp="1"/>
          </p:cNvSpPr>
          <p:nvPr>
            <p:ph idx="1"/>
          </p:nvPr>
        </p:nvSpPr>
        <p:spPr/>
        <p:txBody>
          <a:bodyPr/>
          <a:lstStyle/>
          <a:p>
            <a:r>
              <a:rPr lang="it-IT" dirty="0">
                <a:effectLst/>
                <a:ea typeface="Times New Roman" panose="02020603050405020304" pitchFamily="18" charset="0"/>
                <a:cs typeface="Times New Roman" panose="02020603050405020304" pitchFamily="18" charset="0"/>
              </a:rPr>
              <a:t>Le lambda </a:t>
            </a:r>
            <a:r>
              <a:rPr lang="it-IT" dirty="0" err="1">
                <a:effectLst/>
                <a:ea typeface="Times New Roman" panose="02020603050405020304" pitchFamily="18" charset="0"/>
                <a:cs typeface="Times New Roman" panose="02020603050405020304" pitchFamily="18" charset="0"/>
              </a:rPr>
              <a:t>expression</a:t>
            </a:r>
            <a:r>
              <a:rPr lang="it-IT" dirty="0">
                <a:effectLst/>
                <a:ea typeface="Times New Roman" panose="02020603050405020304" pitchFamily="18" charset="0"/>
                <a:cs typeface="Times New Roman" panose="02020603050405020304" pitchFamily="18" charset="0"/>
              </a:rPr>
              <a:t> sono state utilizzate per attribuire determinate funzionalità ad alcuni pulsanti dell'interfaccia grafica, consentendo all’utente di poter interagire con essi.</a:t>
            </a:r>
          </a:p>
          <a:p>
            <a:endParaRPr lang="it-IT" dirty="0">
              <a:effectLst/>
              <a:ea typeface="Calibri" panose="020F0502020204030204" pitchFamily="34" charset="0"/>
              <a:cs typeface="Times New Roman" panose="02020603050405020304" pitchFamily="18" charset="0"/>
            </a:endParaRPr>
          </a:p>
          <a:p>
            <a:r>
              <a:rPr lang="it-IT" dirty="0">
                <a:effectLst/>
                <a:ea typeface="Times New Roman" panose="02020603050405020304" pitchFamily="18" charset="0"/>
              </a:rPr>
              <a:t>I </a:t>
            </a:r>
            <a:r>
              <a:rPr lang="it-IT" dirty="0" err="1">
                <a:effectLst/>
                <a:ea typeface="Times New Roman" panose="02020603050405020304" pitchFamily="18" charset="0"/>
              </a:rPr>
              <a:t>socket</a:t>
            </a:r>
            <a:r>
              <a:rPr lang="it-IT" dirty="0">
                <a:effectLst/>
                <a:ea typeface="Times New Roman" panose="02020603050405020304" pitchFamily="18" charset="0"/>
              </a:rPr>
              <a:t> vengono utilizzati per stabilire una connessione client server. Dopo aver stabilito la connessione l'utente può accedere al menu di gioco, ed iniziare così una partita. </a:t>
            </a:r>
          </a:p>
          <a:p>
            <a:endParaRPr lang="it-IT" dirty="0">
              <a:ea typeface="Times New Roman" panose="02020603050405020304" pitchFamily="18" charset="0"/>
            </a:endParaRPr>
          </a:p>
          <a:p>
            <a:r>
              <a:rPr lang="it-IT" dirty="0"/>
              <a:t>Per conteggiare il tempo di gioco di un client abbiamo utilizzato i </a:t>
            </a:r>
            <a:r>
              <a:rPr lang="it-IT" dirty="0" err="1"/>
              <a:t>thread</a:t>
            </a:r>
            <a:r>
              <a:rPr lang="it-IT" dirty="0"/>
              <a:t>.</a:t>
            </a:r>
            <a:endParaRPr lang="it-IT" dirty="0">
              <a:effectLst/>
              <a:ea typeface="Times New Roman" panose="02020603050405020304" pitchFamily="18" charset="0"/>
            </a:endParaRPr>
          </a:p>
          <a:p>
            <a:endParaRPr lang="it-IT" dirty="0"/>
          </a:p>
          <a:p>
            <a:endParaRPr lang="it-IT" dirty="0"/>
          </a:p>
        </p:txBody>
      </p:sp>
      <p:sp>
        <p:nvSpPr>
          <p:cNvPr id="4" name="Segnaposto numero diapositiva 3">
            <a:extLst>
              <a:ext uri="{FF2B5EF4-FFF2-40B4-BE49-F238E27FC236}">
                <a16:creationId xmlns:a16="http://schemas.microsoft.com/office/drawing/2014/main" id="{DA26A391-FDF9-4768-947D-DA0BF7EC9619}"/>
              </a:ext>
            </a:extLst>
          </p:cNvPr>
          <p:cNvSpPr>
            <a:spLocks noGrp="1"/>
          </p:cNvSpPr>
          <p:nvPr>
            <p:ph type="sldNum" sz="quarter" idx="10"/>
          </p:nvPr>
        </p:nvSpPr>
        <p:spPr/>
        <p:txBody>
          <a:bodyPr/>
          <a:lstStyle/>
          <a:p>
            <a:fld id="{3CC8FCAB-9BD8-4C47-9C4D-9850C1A858A3}" type="slidenum">
              <a:rPr lang="ru-RU" altLang="ru-RU" smtClean="0"/>
              <a:pPr/>
              <a:t>8</a:t>
            </a:fld>
            <a:endParaRPr lang="ru-RU" altLang="ru-RU"/>
          </a:p>
        </p:txBody>
      </p:sp>
      <p:sp>
        <p:nvSpPr>
          <p:cNvPr id="7" name="Titolo 1">
            <a:extLst>
              <a:ext uri="{FF2B5EF4-FFF2-40B4-BE49-F238E27FC236}">
                <a16:creationId xmlns:a16="http://schemas.microsoft.com/office/drawing/2014/main" id="{7C085B15-6F3C-44B6-9764-5E5D4262F8D6}"/>
              </a:ext>
            </a:extLst>
          </p:cNvPr>
          <p:cNvSpPr txBox="1">
            <a:spLocks/>
          </p:cNvSpPr>
          <p:nvPr/>
        </p:nvSpPr>
        <p:spPr bwMode="auto">
          <a:xfrm>
            <a:off x="620713" y="276225"/>
            <a:ext cx="8207375" cy="86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a:solidFill>
                  <a:srgbClr val="E1BE0F"/>
                </a:solidFill>
                <a:latin typeface="+mj-lt"/>
                <a:ea typeface="+mj-ea"/>
                <a:cs typeface="+mj-cs"/>
              </a:defRPr>
            </a:lvl1pPr>
            <a:lvl2pPr algn="l" rtl="0" fontAlgn="base">
              <a:spcBef>
                <a:spcPct val="0"/>
              </a:spcBef>
              <a:spcAft>
                <a:spcPct val="0"/>
              </a:spcAft>
              <a:defRPr sz="3600">
                <a:solidFill>
                  <a:srgbClr val="E1BE0F"/>
                </a:solidFill>
                <a:latin typeface="Calibri" pitchFamily="34" charset="0"/>
              </a:defRPr>
            </a:lvl2pPr>
            <a:lvl3pPr algn="l" rtl="0" fontAlgn="base">
              <a:spcBef>
                <a:spcPct val="0"/>
              </a:spcBef>
              <a:spcAft>
                <a:spcPct val="0"/>
              </a:spcAft>
              <a:defRPr sz="3600">
                <a:solidFill>
                  <a:srgbClr val="E1BE0F"/>
                </a:solidFill>
                <a:latin typeface="Calibri" pitchFamily="34" charset="0"/>
              </a:defRPr>
            </a:lvl3pPr>
            <a:lvl4pPr algn="l" rtl="0" fontAlgn="base">
              <a:spcBef>
                <a:spcPct val="0"/>
              </a:spcBef>
              <a:spcAft>
                <a:spcPct val="0"/>
              </a:spcAft>
              <a:defRPr sz="3600">
                <a:solidFill>
                  <a:srgbClr val="E1BE0F"/>
                </a:solidFill>
                <a:latin typeface="Calibri" pitchFamily="34" charset="0"/>
              </a:defRPr>
            </a:lvl4pPr>
            <a:lvl5pPr algn="l" rtl="0" fontAlgn="base">
              <a:spcBef>
                <a:spcPct val="0"/>
              </a:spcBef>
              <a:spcAft>
                <a:spcPct val="0"/>
              </a:spcAft>
              <a:defRPr sz="3600">
                <a:solidFill>
                  <a:srgbClr val="E1BE0F"/>
                </a:solidFill>
                <a:latin typeface="Calibri" pitchFamily="34" charset="0"/>
              </a:defRPr>
            </a:lvl5pPr>
            <a:lvl6pPr marL="457200" algn="l" rtl="0" fontAlgn="base">
              <a:spcBef>
                <a:spcPct val="0"/>
              </a:spcBef>
              <a:spcAft>
                <a:spcPct val="0"/>
              </a:spcAft>
              <a:defRPr sz="3600">
                <a:solidFill>
                  <a:srgbClr val="E1BE0F"/>
                </a:solidFill>
                <a:latin typeface="Calibri" pitchFamily="34" charset="0"/>
              </a:defRPr>
            </a:lvl6pPr>
            <a:lvl7pPr marL="914400" algn="l" rtl="0" fontAlgn="base">
              <a:spcBef>
                <a:spcPct val="0"/>
              </a:spcBef>
              <a:spcAft>
                <a:spcPct val="0"/>
              </a:spcAft>
              <a:defRPr sz="3600">
                <a:solidFill>
                  <a:srgbClr val="E1BE0F"/>
                </a:solidFill>
                <a:latin typeface="Calibri" pitchFamily="34" charset="0"/>
              </a:defRPr>
            </a:lvl7pPr>
            <a:lvl8pPr marL="1371600" algn="l" rtl="0" fontAlgn="base">
              <a:spcBef>
                <a:spcPct val="0"/>
              </a:spcBef>
              <a:spcAft>
                <a:spcPct val="0"/>
              </a:spcAft>
              <a:defRPr sz="3600">
                <a:solidFill>
                  <a:srgbClr val="E1BE0F"/>
                </a:solidFill>
                <a:latin typeface="Calibri" pitchFamily="34" charset="0"/>
              </a:defRPr>
            </a:lvl8pPr>
            <a:lvl9pPr marL="1828800" algn="l" rtl="0" fontAlgn="base">
              <a:spcBef>
                <a:spcPct val="0"/>
              </a:spcBef>
              <a:spcAft>
                <a:spcPct val="0"/>
              </a:spcAft>
              <a:defRPr sz="3600">
                <a:solidFill>
                  <a:srgbClr val="E1BE0F"/>
                </a:solidFill>
                <a:latin typeface="Calibri" pitchFamily="34" charset="0"/>
              </a:defRPr>
            </a:lvl9pPr>
          </a:lstStyle>
          <a:p>
            <a:pPr algn="ctr"/>
            <a:r>
              <a:rPr lang="it-IT" b="0" kern="0" dirty="0">
                <a:ln>
                  <a:solidFill>
                    <a:srgbClr val="FF0000"/>
                  </a:solidFill>
                </a:ln>
                <a:solidFill>
                  <a:schemeClr val="accent2"/>
                </a:solidFill>
                <a:effectLst>
                  <a:outerShdw dist="38100" dir="2700000" algn="ctr" rotWithShape="0">
                    <a:schemeClr val="accent2"/>
                  </a:outerShdw>
                </a:effectLst>
              </a:rPr>
              <a:t>Dettagli implementativi</a:t>
            </a:r>
          </a:p>
        </p:txBody>
      </p:sp>
    </p:spTree>
    <p:extLst>
      <p:ext uri="{BB962C8B-B14F-4D97-AF65-F5344CB8AC3E}">
        <p14:creationId xmlns:p14="http://schemas.microsoft.com/office/powerpoint/2010/main" val="2941236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1">
            <a:extLst>
              <a:ext uri="{FF2B5EF4-FFF2-40B4-BE49-F238E27FC236}">
                <a16:creationId xmlns:a16="http://schemas.microsoft.com/office/drawing/2014/main" id="{59138E3F-446F-49E7-9662-93550548C232}"/>
              </a:ext>
            </a:extLst>
          </p:cNvPr>
          <p:cNvSpPr txBox="1">
            <a:spLocks/>
          </p:cNvSpPr>
          <p:nvPr/>
        </p:nvSpPr>
        <p:spPr bwMode="auto">
          <a:xfrm>
            <a:off x="468313" y="123825"/>
            <a:ext cx="8207375" cy="86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a:bodyPr>
          <a:lstStyle>
            <a:lvl1pPr algn="l" rtl="0" fontAlgn="base">
              <a:spcBef>
                <a:spcPct val="0"/>
              </a:spcBef>
              <a:spcAft>
                <a:spcPct val="0"/>
              </a:spcAft>
              <a:defRPr sz="3600">
                <a:solidFill>
                  <a:srgbClr val="E1BE0F"/>
                </a:solidFill>
                <a:latin typeface="+mj-lt"/>
                <a:ea typeface="+mj-ea"/>
                <a:cs typeface="+mj-cs"/>
              </a:defRPr>
            </a:lvl1pPr>
            <a:lvl2pPr algn="l" rtl="0" fontAlgn="base">
              <a:spcBef>
                <a:spcPct val="0"/>
              </a:spcBef>
              <a:spcAft>
                <a:spcPct val="0"/>
              </a:spcAft>
              <a:defRPr sz="3600">
                <a:solidFill>
                  <a:srgbClr val="E1BE0F"/>
                </a:solidFill>
                <a:latin typeface="Calibri" pitchFamily="34" charset="0"/>
              </a:defRPr>
            </a:lvl2pPr>
            <a:lvl3pPr algn="l" rtl="0" fontAlgn="base">
              <a:spcBef>
                <a:spcPct val="0"/>
              </a:spcBef>
              <a:spcAft>
                <a:spcPct val="0"/>
              </a:spcAft>
              <a:defRPr sz="3600">
                <a:solidFill>
                  <a:srgbClr val="E1BE0F"/>
                </a:solidFill>
                <a:latin typeface="Calibri" pitchFamily="34" charset="0"/>
              </a:defRPr>
            </a:lvl3pPr>
            <a:lvl4pPr algn="l" rtl="0" fontAlgn="base">
              <a:spcBef>
                <a:spcPct val="0"/>
              </a:spcBef>
              <a:spcAft>
                <a:spcPct val="0"/>
              </a:spcAft>
              <a:defRPr sz="3600">
                <a:solidFill>
                  <a:srgbClr val="E1BE0F"/>
                </a:solidFill>
                <a:latin typeface="Calibri" pitchFamily="34" charset="0"/>
              </a:defRPr>
            </a:lvl4pPr>
            <a:lvl5pPr algn="l" rtl="0" fontAlgn="base">
              <a:spcBef>
                <a:spcPct val="0"/>
              </a:spcBef>
              <a:spcAft>
                <a:spcPct val="0"/>
              </a:spcAft>
              <a:defRPr sz="3600">
                <a:solidFill>
                  <a:srgbClr val="E1BE0F"/>
                </a:solidFill>
                <a:latin typeface="Calibri" pitchFamily="34" charset="0"/>
              </a:defRPr>
            </a:lvl5pPr>
            <a:lvl6pPr marL="457200" algn="l" rtl="0" fontAlgn="base">
              <a:spcBef>
                <a:spcPct val="0"/>
              </a:spcBef>
              <a:spcAft>
                <a:spcPct val="0"/>
              </a:spcAft>
              <a:defRPr sz="3600">
                <a:solidFill>
                  <a:srgbClr val="E1BE0F"/>
                </a:solidFill>
                <a:latin typeface="Calibri" pitchFamily="34" charset="0"/>
              </a:defRPr>
            </a:lvl6pPr>
            <a:lvl7pPr marL="914400" algn="l" rtl="0" fontAlgn="base">
              <a:spcBef>
                <a:spcPct val="0"/>
              </a:spcBef>
              <a:spcAft>
                <a:spcPct val="0"/>
              </a:spcAft>
              <a:defRPr sz="3600">
                <a:solidFill>
                  <a:srgbClr val="E1BE0F"/>
                </a:solidFill>
                <a:latin typeface="Calibri" pitchFamily="34" charset="0"/>
              </a:defRPr>
            </a:lvl7pPr>
            <a:lvl8pPr marL="1371600" algn="l" rtl="0" fontAlgn="base">
              <a:spcBef>
                <a:spcPct val="0"/>
              </a:spcBef>
              <a:spcAft>
                <a:spcPct val="0"/>
              </a:spcAft>
              <a:defRPr sz="3600">
                <a:solidFill>
                  <a:srgbClr val="E1BE0F"/>
                </a:solidFill>
                <a:latin typeface="Calibri" pitchFamily="34" charset="0"/>
              </a:defRPr>
            </a:lvl8pPr>
            <a:lvl9pPr marL="1828800" algn="l" rtl="0" fontAlgn="base">
              <a:spcBef>
                <a:spcPct val="0"/>
              </a:spcBef>
              <a:spcAft>
                <a:spcPct val="0"/>
              </a:spcAft>
              <a:defRPr sz="3600">
                <a:solidFill>
                  <a:srgbClr val="E1BE0F"/>
                </a:solidFill>
                <a:latin typeface="Calibri" pitchFamily="34" charset="0"/>
              </a:defRPr>
            </a:lvl9pPr>
          </a:lstStyle>
          <a:p>
            <a:pPr>
              <a:spcAft>
                <a:spcPts val="600"/>
              </a:spcAft>
            </a:pPr>
            <a:r>
              <a:rPr lang="it-IT" b="0" kern="0">
                <a:ln>
                  <a:solidFill>
                    <a:srgbClr val="FF0000"/>
                  </a:solidFill>
                </a:ln>
                <a:effectLst>
                  <a:outerShdw dist="38100" dir="2700000" algn="ctr" rotWithShape="0">
                    <a:schemeClr val="accent2"/>
                  </a:outerShdw>
                </a:effectLst>
              </a:rPr>
              <a:t>Dettagli implementativi</a:t>
            </a:r>
          </a:p>
        </p:txBody>
      </p:sp>
      <p:sp>
        <p:nvSpPr>
          <p:cNvPr id="3" name="Segnaposto contenuto 2">
            <a:extLst>
              <a:ext uri="{FF2B5EF4-FFF2-40B4-BE49-F238E27FC236}">
                <a16:creationId xmlns:a16="http://schemas.microsoft.com/office/drawing/2014/main" id="{35BBB9DA-9EBC-43B8-AA7D-445829C5C2BA}"/>
              </a:ext>
            </a:extLst>
          </p:cNvPr>
          <p:cNvSpPr>
            <a:spLocks noGrp="1"/>
          </p:cNvSpPr>
          <p:nvPr>
            <p:ph sz="half" idx="1"/>
          </p:nvPr>
        </p:nvSpPr>
        <p:spPr>
          <a:xfrm>
            <a:off x="468313" y="1131888"/>
            <a:ext cx="4027487" cy="3509962"/>
          </a:xfrm>
        </p:spPr>
        <p:txBody>
          <a:bodyPr vert="horz" wrap="square" lIns="91440" tIns="45720" rIns="91440" bIns="45720" numCol="1" anchor="t" anchorCtr="0" compatLnSpc="1">
            <a:prstTxWarp prst="textNoShape">
              <a:avLst/>
            </a:prstTxWarp>
            <a:normAutofit/>
          </a:bodyPr>
          <a:lstStyle/>
          <a:p>
            <a:endParaRPr lang="it-IT" dirty="0"/>
          </a:p>
          <a:p>
            <a:endParaRPr lang="it-IT" dirty="0"/>
          </a:p>
        </p:txBody>
      </p:sp>
      <p:pic>
        <p:nvPicPr>
          <p:cNvPr id="9" name="Immagine 8">
            <a:extLst>
              <a:ext uri="{FF2B5EF4-FFF2-40B4-BE49-F238E27FC236}">
                <a16:creationId xmlns:a16="http://schemas.microsoft.com/office/drawing/2014/main" id="{B1CFC1F6-14F2-4FB9-9446-A684F7E59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3206" y="365736"/>
            <a:ext cx="2347048" cy="4366602"/>
          </a:xfrm>
          <a:prstGeom prst="rect">
            <a:avLst/>
          </a:prstGeom>
          <a:noFill/>
        </p:spPr>
      </p:pic>
      <p:sp>
        <p:nvSpPr>
          <p:cNvPr id="4" name="Segnaposto numero diapositiva 3">
            <a:extLst>
              <a:ext uri="{FF2B5EF4-FFF2-40B4-BE49-F238E27FC236}">
                <a16:creationId xmlns:a16="http://schemas.microsoft.com/office/drawing/2014/main" id="{D29F8756-7848-4498-A312-14C726B2A333}"/>
              </a:ext>
            </a:extLst>
          </p:cNvPr>
          <p:cNvSpPr>
            <a:spLocks noGrp="1"/>
          </p:cNvSpPr>
          <p:nvPr>
            <p:ph type="sldNum" sz="quarter" idx="10"/>
          </p:nvPr>
        </p:nvSpPr>
        <p:spPr>
          <a:xfrm>
            <a:off x="6624638" y="4732338"/>
            <a:ext cx="2051050" cy="200025"/>
          </a:xfrm>
        </p:spPr>
        <p:txBody>
          <a:bodyPr vert="horz" wrap="square" lIns="91440" tIns="45720" rIns="91440" bIns="45720" numCol="1" anchor="t" anchorCtr="0" compatLnSpc="1">
            <a:prstTxWarp prst="textNoShape">
              <a:avLst/>
            </a:prstTxWarp>
            <a:normAutofit/>
          </a:bodyPr>
          <a:lstStyle/>
          <a:p>
            <a:pPr>
              <a:lnSpc>
                <a:spcPct val="90000"/>
              </a:lnSpc>
              <a:spcAft>
                <a:spcPts val="600"/>
              </a:spcAft>
            </a:pPr>
            <a:fld id="{3CC8FCAB-9BD8-4C47-9C4D-9850C1A858A3}" type="slidenum">
              <a:rPr lang="ru-RU" altLang="ru-RU" sz="700" b="0" kern="1200">
                <a:latin typeface="+mn-lt"/>
                <a:ea typeface="+mn-ea"/>
                <a:cs typeface="+mn-cs"/>
              </a:rPr>
              <a:pPr>
                <a:lnSpc>
                  <a:spcPct val="90000"/>
                </a:lnSpc>
                <a:spcAft>
                  <a:spcPts val="600"/>
                </a:spcAft>
              </a:pPr>
              <a:t>9</a:t>
            </a:fld>
            <a:endParaRPr lang="ru-RU" altLang="ru-RU" sz="700" b="0" kern="1200">
              <a:latin typeface="+mn-lt"/>
              <a:ea typeface="+mn-ea"/>
              <a:cs typeface="+mn-cs"/>
            </a:endParaRPr>
          </a:p>
        </p:txBody>
      </p:sp>
      <p:sp>
        <p:nvSpPr>
          <p:cNvPr id="10" name="CasellaDiTesto 9">
            <a:extLst>
              <a:ext uri="{FF2B5EF4-FFF2-40B4-BE49-F238E27FC236}">
                <a16:creationId xmlns:a16="http://schemas.microsoft.com/office/drawing/2014/main" id="{793AA3DE-F467-4CCC-9FB7-3824A89B0DE3}"/>
              </a:ext>
            </a:extLst>
          </p:cNvPr>
          <p:cNvSpPr txBox="1"/>
          <p:nvPr/>
        </p:nvSpPr>
        <p:spPr>
          <a:xfrm>
            <a:off x="823392" y="1269941"/>
            <a:ext cx="3672408" cy="2677656"/>
          </a:xfrm>
          <a:prstGeom prst="rect">
            <a:avLst/>
          </a:prstGeom>
          <a:noFill/>
        </p:spPr>
        <p:txBody>
          <a:bodyPr wrap="square" rtlCol="0">
            <a:spAutoFit/>
          </a:bodyPr>
          <a:lstStyle/>
          <a:p>
            <a:pPr marL="342900" indent="-342900">
              <a:buFont typeface="Arial" panose="020B0604020202020204" pitchFamily="34" charset="0"/>
              <a:buChar char="•"/>
            </a:pPr>
            <a:r>
              <a:rPr lang="it-IT" sz="2400" b="0" dirty="0">
                <a:solidFill>
                  <a:schemeClr val="bg1"/>
                </a:solidFill>
                <a:latin typeface="+mn-lt"/>
              </a:rPr>
              <a:t>Per compiere le mosse di gioco, abbiamo utilizzato un cellulare.</a:t>
            </a:r>
          </a:p>
          <a:p>
            <a:pPr marL="342900" indent="-342900">
              <a:buFont typeface="Arial" panose="020B0604020202020204" pitchFamily="34" charset="0"/>
              <a:buChar char="•"/>
            </a:pPr>
            <a:r>
              <a:rPr lang="it-IT" sz="2400" b="0" dirty="0">
                <a:solidFill>
                  <a:schemeClr val="bg1"/>
                </a:solidFill>
                <a:latin typeface="+mn-lt"/>
              </a:rPr>
              <a:t>Ogni applicazione è inserita in un</a:t>
            </a:r>
            <a:r>
              <a:rPr lang="it-IT" sz="2400" b="0" i="1" dirty="0">
                <a:solidFill>
                  <a:schemeClr val="bg1"/>
                </a:solidFill>
                <a:latin typeface="+mn-lt"/>
              </a:rPr>
              <a:t> </a:t>
            </a:r>
            <a:r>
              <a:rPr lang="it-IT" sz="2400" b="0" i="1" dirty="0" err="1">
                <a:solidFill>
                  <a:schemeClr val="bg1"/>
                </a:solidFill>
                <a:latin typeface="+mn-lt"/>
              </a:rPr>
              <a:t>JButton</a:t>
            </a:r>
            <a:r>
              <a:rPr lang="it-IT" sz="2400" b="0" i="1" dirty="0">
                <a:solidFill>
                  <a:schemeClr val="bg1"/>
                </a:solidFill>
                <a:latin typeface="+mn-lt"/>
              </a:rPr>
              <a:t>, </a:t>
            </a:r>
            <a:r>
              <a:rPr lang="it-IT" sz="2400" b="0" dirty="0">
                <a:solidFill>
                  <a:schemeClr val="bg1"/>
                </a:solidFill>
                <a:latin typeface="+mn-lt"/>
              </a:rPr>
              <a:t>ciascuno dei quali ha una funzione diversa </a:t>
            </a:r>
          </a:p>
        </p:txBody>
      </p:sp>
    </p:spTree>
    <p:extLst>
      <p:ext uri="{BB962C8B-B14F-4D97-AF65-F5344CB8AC3E}">
        <p14:creationId xmlns:p14="http://schemas.microsoft.com/office/powerpoint/2010/main" val="1892402094"/>
      </p:ext>
    </p:extLst>
  </p:cSld>
  <p:clrMapOvr>
    <a:masterClrMapping/>
  </p:clrMapOvr>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ru-RU" sz="1800" b="1" i="0" u="none" strike="noStrike" cap="none" normalizeH="0" baseline="0" smtClean="0">
            <a:ln>
              <a:noFill/>
            </a:ln>
            <a:solidFill>
              <a:schemeClr val="tx1"/>
            </a:solidFill>
            <a:effectLst/>
            <a:latin typeface="Georgia"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ru-RU" sz="1800" b="1" i="0" u="none" strike="noStrike" cap="none" normalizeH="0" baseline="0" smtClean="0">
            <a:ln>
              <a:noFill/>
            </a:ln>
            <a:solidFill>
              <a:schemeClr val="tx1"/>
            </a:solidFill>
            <a:effectLst/>
            <a:latin typeface="Georgia" pitchFamily="18" charset="0"/>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ru-RU" sz="1800" b="1" i="0" u="none" strike="noStrike" cap="none" normalizeH="0" baseline="0" smtClean="0">
            <a:ln>
              <a:noFill/>
            </a:ln>
            <a:solidFill>
              <a:schemeClr val="tx1"/>
            </a:solidFill>
            <a:effectLst/>
            <a:latin typeface="Georgia"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ru-RU" sz="1800" b="1" i="0" u="none" strike="noStrike" cap="none" normalizeH="0" baseline="0" smtClean="0">
            <a:ln>
              <a:noFill/>
            </a:ln>
            <a:solidFill>
              <a:schemeClr val="tx1"/>
            </a:solidFill>
            <a:effectLst/>
            <a:latin typeface="Georgia" pitchFamily="18"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816</TotalTime>
  <Words>816</Words>
  <Application>Microsoft Office PowerPoint</Application>
  <PresentationFormat>Personalizzato</PresentationFormat>
  <Paragraphs>83</Paragraphs>
  <Slides>14</Slides>
  <Notes>0</Notes>
  <HiddenSlides>0</HiddenSlides>
  <MMClips>0</MMClips>
  <ScaleCrop>false</ScaleCrop>
  <HeadingPairs>
    <vt:vector size="6" baseType="variant">
      <vt:variant>
        <vt:lpstr>Caratteri utilizzati</vt:lpstr>
      </vt:variant>
      <vt:variant>
        <vt:i4>4</vt:i4>
      </vt:variant>
      <vt:variant>
        <vt:lpstr>Tema</vt:lpstr>
      </vt:variant>
      <vt:variant>
        <vt:i4>2</vt:i4>
      </vt:variant>
      <vt:variant>
        <vt:lpstr>Titoli diapositive</vt:lpstr>
      </vt:variant>
      <vt:variant>
        <vt:i4>14</vt:i4>
      </vt:variant>
    </vt:vector>
  </HeadingPairs>
  <TitlesOfParts>
    <vt:vector size="20" baseType="lpstr">
      <vt:lpstr>Arial</vt:lpstr>
      <vt:lpstr>Calibri</vt:lpstr>
      <vt:lpstr>Georgia</vt:lpstr>
      <vt:lpstr>Times New Roman</vt:lpstr>
      <vt:lpstr>template</vt:lpstr>
      <vt:lpstr>Custom Design</vt:lpstr>
      <vt:lpstr>Name of Preseadsgagntation</vt:lpstr>
      <vt:lpstr>Presentazione standard di PowerPoint</vt:lpstr>
      <vt:lpstr>Idea alla base del progetto</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PoweredTemplates.com</dc:creator>
  <cp:lastModifiedBy>vincenzo.31m@gmail.com</cp:lastModifiedBy>
  <cp:revision>209</cp:revision>
  <dcterms:created xsi:type="dcterms:W3CDTF">2006-06-29T12:15:01Z</dcterms:created>
  <dcterms:modified xsi:type="dcterms:W3CDTF">2021-06-17T18:20:36Z</dcterms:modified>
</cp:coreProperties>
</file>