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A2CDB4-9388-46AF-9EDF-0E7D6A5C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2C1300B-FD14-4007-9A6A-9A4B8888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5FD9D8B-DC1B-4A70-A0F2-FF918B1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14F7DA-5EAA-4240-9FB3-3BB41428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33A8D0-2144-496D-AF64-6B1BF23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4DF403-01B5-4508-B781-3D079FC0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F439EE5-CAE8-4C9C-8729-6B97D579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DDA15C5-C1F5-4E9A-BAC8-CD92B273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CCD6F72-FEED-4544-8975-7AEC1AB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D6B65CE-DDAB-4AEB-B337-5D74FFA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1E17FF45-0CE5-42BD-A407-84A80CCDA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EC09732-70F4-4DE6-BC06-77AEFBD0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68C8403-89EA-4322-A947-FA16C275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088DE7-7799-4344-B25E-83D24EF9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E7C5151-1D47-4928-ADA1-659279BB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E3D79F-B3E5-455D-BA7E-273A0827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6E646BE-9EF2-4FE9-9FA6-E5230999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6161755-7F4E-4A15-BAD8-DD9F3495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AFBD3E-5191-4932-AFD0-73CB0ED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5280CD-6A5A-4BC4-A2FB-3CC30FA1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A0B8E6-CD5B-48D6-88D1-F82496C7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A03C8F3-6C7D-4D50-91E3-92FA2659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C81431A-7BF8-45E9-BAAC-84511F72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EFA5E0-84E6-4CC6-8E69-103F2B8B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23A4064-EC1F-4F47-93B9-66DB845B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948AEF-AF00-4ACE-90B6-A2FC5667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58D4F2F-2B57-4291-B917-C7CACC9A3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A1277FD-74E6-47BF-A4F2-400601B2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73FFFCB-C563-4791-B15F-49C29183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9C5CB23-086E-4314-9A7C-714E84FD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E6C58F0-1D49-4946-9B10-9518CC1E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79C850-EA2D-464F-A78B-D5631972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D4DB490-7BF5-447B-911B-14726C19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3A2DF92-EAE9-48D2-B059-A1DA570AF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E77E96F-C4CB-4366-B322-B15B0EFC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F76FE7C-4FAE-4F8F-B1F3-4DD7084D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B5380E20-D9D3-4570-B25A-938882CE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5D44303-B6FE-4C58-8180-538A1994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48C2C70-4AA1-4C6E-B412-B07F306C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51ED49-7460-4F2A-A649-F051591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CC739ECB-4F44-4327-BCEC-85D6A63C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D6EA4D3-1F98-4D7E-8D8C-7C639448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A0FA678-9DA4-43AF-ADAF-8E1404E8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18DBEB9-E1B7-49B4-9960-03D5450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22402FB-41EE-40A0-B525-BE93DC04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354B63E-FA7F-4258-8049-714A9C57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B24B16-05EF-4148-992B-ADE56EBE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2D7489-7331-4D5C-A640-F48D5090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BB38EDC-4697-4FD5-8C68-71B68A1D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48DD100-C705-40E0-9ABD-60438B86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9E6E7A5-60B0-4EFD-AC18-777D2C42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F4EA913-D432-46D7-A3DC-F40F7A0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64B60B-1F21-4A63-8773-98E13A5D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8CDC21CB-F99C-40D9-AC39-0826B0606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F481364-576E-465A-AFB6-365B4933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12DABDA-8E89-474D-A59F-3DE3D57B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07696B1-53B7-4CF0-9DB0-B0F41675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F5083FD-E6DF-404B-8196-3DFDFD48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C4F2C67-990C-48E0-966D-279D8461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D2FF664-0A40-49C3-9999-381B2B10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DC3FD03-D165-4C61-8E8F-B61A95244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9879-2E73-43B8-A601-2577039DC66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1399B99-6994-48DB-9C0B-0BD50C25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1C639F-B914-4F7A-8AE3-EA97FF0FC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89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+mn-lt"/>
              </a:rPr>
              <a:t>Termostat inteligent controlat printr-o aplicație web</a:t>
            </a:r>
            <a:endParaRPr lang="en-US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0090"/>
            <a:ext cx="9144000" cy="1655762"/>
          </a:xfrm>
        </p:spPr>
        <p:txBody>
          <a:bodyPr/>
          <a:lstStyle/>
          <a:p>
            <a:pPr algn="l"/>
            <a:endParaRPr lang="en-US" sz="1800" b="0" i="0" u="none" strike="noStrike" baseline="0" dirty="0"/>
          </a:p>
          <a:p>
            <a:pPr algn="l"/>
            <a:r>
              <a:rPr lang="en-US" sz="1800" b="0" i="0" u="none" strike="noStrike" baseline="0" dirty="0" err="1"/>
              <a:t>Conduc</a:t>
            </a:r>
            <a:r>
              <a:rPr lang="ro-RO" sz="1800" b="0" i="0" u="none" strike="noStrike" baseline="0" dirty="0"/>
              <a:t>ă</a:t>
            </a:r>
            <a:r>
              <a:rPr lang="en-US" sz="1800" b="0" i="0" u="none" strike="noStrike" baseline="0" dirty="0"/>
              <a:t>tor</a:t>
            </a:r>
            <a:r>
              <a:rPr lang="ro-RO" sz="1800" b="0" i="0" u="none" strike="noStrike" baseline="0" dirty="0"/>
              <a:t> ș</a:t>
            </a:r>
            <a:r>
              <a:rPr lang="en-US" sz="1800" b="0" i="0" u="none" strike="noStrike" baseline="0" dirty="0" err="1"/>
              <a:t>tiin</a:t>
            </a:r>
            <a:r>
              <a:rPr lang="ro-RO" sz="1800" dirty="0"/>
              <a:t>ț</a:t>
            </a:r>
            <a:r>
              <a:rPr lang="en-US" sz="1800" b="0" i="0" u="none" strike="noStrike" baseline="0" dirty="0" err="1"/>
              <a:t>ific</a:t>
            </a:r>
            <a:r>
              <a:rPr lang="en-US" sz="1800" dirty="0"/>
              <a:t>:						  Autor:</a:t>
            </a:r>
            <a:endParaRPr lang="en-US" sz="1800" b="0" i="0" u="none" strike="noStrike" baseline="0" dirty="0"/>
          </a:p>
          <a:p>
            <a:pPr algn="l"/>
            <a:r>
              <a:rPr lang="en-US" sz="1800" b="0" i="0" u="none" strike="noStrike" baseline="0" dirty="0"/>
              <a:t>Prof. Dr. </a:t>
            </a:r>
            <a:r>
              <a:rPr lang="en-US" sz="1800" b="0" i="0" u="none" strike="noStrike" baseline="0" dirty="0" err="1"/>
              <a:t>Habil</a:t>
            </a:r>
            <a:r>
              <a:rPr lang="en-US" sz="1800" b="0" i="0" u="none" strike="noStrike" baseline="0" dirty="0"/>
              <a:t>. Ing. Marius MARCU					  Dragan VITOMIR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7562D77-5743-40B1-BEA3-6C8C2A0D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9" y="343480"/>
            <a:ext cx="1554480" cy="1017248"/>
          </a:xfrm>
          <a:prstGeom prst="rect">
            <a:avLst/>
          </a:prstGeom>
        </p:spPr>
      </p:pic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365648"/>
            <a:ext cx="3206851" cy="1097280"/>
          </a:xfrm>
          <a:prstGeom prst="rect">
            <a:avLst/>
          </a:prstGeom>
        </p:spPr>
      </p:pic>
      <p:sp>
        <p:nvSpPr>
          <p:cNvPr id="8" name="Dreptunghi 7">
            <a:extLst>
              <a:ext uri="{FF2B5EF4-FFF2-40B4-BE49-F238E27FC236}">
                <a16:creationId xmlns:a16="http://schemas.microsoft.com/office/drawing/2014/main" id="{20B370F6-F88D-4215-8AE0-F60C37485593}"/>
              </a:ext>
            </a:extLst>
          </p:cNvPr>
          <p:cNvSpPr/>
          <p:nvPr/>
        </p:nvSpPr>
        <p:spPr>
          <a:xfrm>
            <a:off x="3016352" y="365648"/>
            <a:ext cx="5816499" cy="10972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Universitatea</a:t>
            </a:r>
            <a:r>
              <a:rPr lang="en-US" dirty="0"/>
              <a:t> </a:t>
            </a:r>
            <a:r>
              <a:rPr lang="en-US" dirty="0" err="1"/>
              <a:t>Politehnica</a:t>
            </a:r>
            <a:r>
              <a:rPr lang="en-US" dirty="0"/>
              <a:t> </a:t>
            </a:r>
            <a:r>
              <a:rPr lang="en-US" dirty="0" err="1"/>
              <a:t>Timi</a:t>
            </a:r>
            <a:r>
              <a:rPr lang="ro-RO" dirty="0" err="1"/>
              <a:t>șoara</a:t>
            </a:r>
            <a:endParaRPr lang="ro-RO" dirty="0"/>
          </a:p>
          <a:p>
            <a:pPr algn="ctr"/>
            <a:r>
              <a:rPr lang="ro-RO" dirty="0"/>
              <a:t>Facultatea de Automatică și Calculatoare</a:t>
            </a:r>
          </a:p>
          <a:p>
            <a:pPr algn="ctr"/>
            <a:r>
              <a:rPr lang="ro-RO" dirty="0"/>
              <a:t>Departamentul Calculatoare și </a:t>
            </a:r>
          </a:p>
          <a:p>
            <a:pPr algn="ctr"/>
            <a:r>
              <a:rPr lang="ro-RO" dirty="0"/>
              <a:t>Tehnologia Informației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Adăugarea unor filtre trece-jos pentru fiecare buton în parte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BD84440-09AE-48BA-8C33-34108216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505"/>
            <a:ext cx="4206240" cy="3154680"/>
          </a:xfrm>
          <a:prstGeom prst="rect">
            <a:avLst/>
          </a:prstGeom>
        </p:spPr>
      </p:pic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35" y="2897505"/>
            <a:ext cx="4206240" cy="3154680"/>
          </a:xfrm>
          <a:prstGeom prst="rect">
            <a:avLst/>
          </a:prstGeom>
        </p:spPr>
      </p:pic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F53F51E0-F621-4957-80EF-22A19D8671E6}"/>
              </a:ext>
            </a:extLst>
          </p:cNvPr>
          <p:cNvSpPr/>
          <p:nvPr/>
        </p:nvSpPr>
        <p:spPr>
          <a:xfrm>
            <a:off x="5044440" y="4261485"/>
            <a:ext cx="2103120" cy="4267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200" dirty="0"/>
              <a:t>Scopul proiectului este de a prezenta o soluție pentru controlul temperaturii în mai multe zone ale locuinței, dar și pentru reducerea consumului de energie</a:t>
            </a:r>
          </a:p>
          <a:p>
            <a:r>
              <a:rPr lang="ro-RO" sz="1200" dirty="0"/>
              <a:t>Există o serie de funcționalități al căror mod de </a:t>
            </a:r>
            <a:r>
              <a:rPr lang="ro-RO" sz="1200"/>
              <a:t>operare poate </a:t>
            </a:r>
            <a:r>
              <a:rPr lang="ro-RO" sz="1200" dirty="0"/>
              <a:t>fi îmbunătățit</a:t>
            </a:r>
          </a:p>
          <a:p>
            <a:r>
              <a:rPr lang="ro-RO" sz="1200" dirty="0"/>
              <a:t>Perspective de dezvoltare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ro-RO" sz="1200" dirty="0"/>
              <a:t>Reducerea timpului necesar sistemului pentru a răspunde la comenzile vocale</a:t>
            </a:r>
          </a:p>
          <a:p>
            <a:pPr marL="0" indent="0">
              <a:buNone/>
            </a:pPr>
            <a:r>
              <a:rPr lang="ro-RO" sz="1200" dirty="0"/>
              <a:t>	Posibilitatea ca sistemul să adapteze temperatura în funcție de prezența sau absența locuitorilor</a:t>
            </a:r>
          </a:p>
          <a:p>
            <a:pPr marL="0" indent="0">
              <a:buNone/>
            </a:pPr>
            <a:r>
              <a:rPr lang="ro-RO" sz="1200" dirty="0"/>
              <a:t>	Atașarea unei tastaturi la plăcuța </a:t>
            </a:r>
            <a:r>
              <a:rPr lang="ro-RO" sz="1200" dirty="0" err="1"/>
              <a:t>WiFi</a:t>
            </a:r>
            <a:r>
              <a:rPr lang="ro-RO" sz="12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Sinteza c</a:t>
            </a:r>
            <a:r>
              <a:rPr lang="en-US" dirty="0" err="1"/>
              <a:t>ontribu</a:t>
            </a:r>
            <a:r>
              <a:rPr lang="ro-RO" dirty="0" err="1"/>
              <a:t>țiilor</a:t>
            </a:r>
            <a:r>
              <a:rPr lang="en-US" dirty="0"/>
              <a:t>: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Programarea plăcuțelor ESP8266 și </a:t>
            </a:r>
            <a:r>
              <a:rPr lang="ro-RO" dirty="0" err="1"/>
              <a:t>Arduino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 err="1"/>
              <a:t>ției</a:t>
            </a:r>
            <a:r>
              <a:rPr lang="ro-RO" dirty="0"/>
              <a:t> web </a:t>
            </a:r>
          </a:p>
          <a:p>
            <a:pPr marL="0" indent="0">
              <a:buNone/>
            </a:pPr>
            <a:r>
              <a:rPr lang="ro-RO" dirty="0"/>
              <a:t>	Crearea testelor unitare pentru aplicația web</a:t>
            </a:r>
          </a:p>
          <a:p>
            <a:pPr marL="0" indent="0">
              <a:buNone/>
            </a:pPr>
            <a:r>
              <a:rPr lang="ro-RO" dirty="0"/>
              <a:t>	Testarea circuitului de apă</a:t>
            </a:r>
          </a:p>
          <a:p>
            <a:pPr marL="0" indent="0">
              <a:buNone/>
            </a:pPr>
            <a:r>
              <a:rPr lang="ro-RO" dirty="0"/>
              <a:t>	Realizarea circuitului electric și a filtrelor trece-jos</a:t>
            </a:r>
          </a:p>
          <a:p>
            <a:pPr marL="0" indent="0">
              <a:buNone/>
            </a:pPr>
            <a:r>
              <a:rPr lang="ro-RO" dirty="0"/>
              <a:t>	Găzduirea aplicației pe un server, la distanță, utilizând platforma </a:t>
            </a:r>
            <a:r>
              <a:rPr lang="ro-RO"/>
              <a:t>Heroku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en-US" dirty="0" err="1"/>
              <a:t>Competi</a:t>
            </a:r>
            <a:r>
              <a:rPr lang="ro-RO" dirty="0"/>
              <a:t>ție</a:t>
            </a:r>
            <a:endParaRPr lang="en-US" dirty="0"/>
          </a:p>
          <a:p>
            <a:r>
              <a:rPr lang="ro-RO" dirty="0"/>
              <a:t>Arhitectura sistemului</a:t>
            </a:r>
          </a:p>
          <a:p>
            <a:r>
              <a:rPr lang="ro-RO" dirty="0"/>
              <a:t>Implementarea soluției</a:t>
            </a:r>
          </a:p>
          <a:p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 și direcții de dezvoltare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F6E2A2-BA96-4CCD-A652-1B5CF11E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56938C-F9B9-47F9-A091-00639A37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o-RO" dirty="0"/>
              <a:t>Factorul care m-a determinat să creez acest sistem a fost disconfortul termic provocat de diferența de temperatură din diverse zone ale </a:t>
            </a:r>
            <a:r>
              <a:rPr lang="ro-RO" dirty="0" err="1"/>
              <a:t>imobillului</a:t>
            </a:r>
            <a:r>
              <a:rPr lang="ro-RO" dirty="0"/>
              <a:t> </a:t>
            </a:r>
          </a:p>
          <a:p>
            <a:pPr algn="just"/>
            <a:r>
              <a:rPr lang="ro-RO" dirty="0"/>
              <a:t>Scopul proiectului este de a gestiona temperatura pe mai multe zone din locuință, dar și de a reduce consumul de resurse necesare  </a:t>
            </a:r>
          </a:p>
          <a:p>
            <a:pPr algn="just"/>
            <a:r>
              <a:rPr lang="ro-RO" dirty="0"/>
              <a:t>Intenția mea a fost de a crea un sistem ce permite utilizatorilor să gestioneze temperatura în imobil. Acest lucru fiind posibil chiar și de la distanță, prin intermediul aplicației web.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ro-RO" dirty="0"/>
              <a:t>În final, rezultatul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dirty="0"/>
              <a:t>Se produc și comercializează o serie de sisteme asemănătoare.</a:t>
            </a:r>
          </a:p>
          <a:p>
            <a:pPr algn="just"/>
            <a:r>
              <a:rPr lang="ro-RO" dirty="0"/>
              <a:t>Printre cele mai importante se enumeră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o-RO" dirty="0"/>
              <a:t>    </a:t>
            </a:r>
            <a:r>
              <a:rPr lang="en-US" dirty="0" err="1"/>
              <a:t>Ecobee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o-RO" dirty="0"/>
              <a:t>    </a:t>
            </a:r>
            <a:r>
              <a:rPr lang="en-US" dirty="0"/>
              <a:t>Nest</a:t>
            </a:r>
            <a:r>
              <a:rPr lang="ro-RO" dirty="0"/>
              <a:t>  </a:t>
            </a:r>
            <a:endParaRPr lang="en-US" dirty="0"/>
          </a:p>
          <a:p>
            <a:pPr algn="just"/>
            <a:r>
              <a:rPr lang="ro-RO" dirty="0"/>
              <a:t>Cum se diferențiază sistemul creat?</a:t>
            </a:r>
          </a:p>
          <a:p>
            <a:pPr marL="0" indent="0" algn="just">
              <a:buNone/>
            </a:pPr>
            <a:r>
              <a:rPr lang="ro-RO" dirty="0"/>
              <a:t>                Cost scăzut</a:t>
            </a:r>
          </a:p>
          <a:p>
            <a:pPr marL="0" indent="0" algn="just">
              <a:buNone/>
            </a:pPr>
            <a:r>
              <a:rPr lang="ro-RO" dirty="0"/>
              <a:t>                Posibilitatea de a regla temperatura pe diferite zone din imobil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43315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Dou</a:t>
            </a:r>
            <a:r>
              <a:rPr lang="ro-RO" sz="2000" dirty="0"/>
              <a:t>ă module senzor</a:t>
            </a:r>
          </a:p>
          <a:p>
            <a:pPr marL="0" indent="0">
              <a:buNone/>
            </a:pPr>
            <a:r>
              <a:rPr lang="ro-RO" sz="2000" dirty="0"/>
              <a:t>	Un modul de control</a:t>
            </a:r>
          </a:p>
          <a:p>
            <a:pPr marL="0" indent="0">
              <a:buNone/>
            </a:pPr>
            <a:endParaRPr lang="ro-RO" sz="2000" dirty="0"/>
          </a:p>
          <a:p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AA9BD2-1A70-4616-AEBF-8606EFDC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o-RO" dirty="0"/>
              <a:t>Modulul de control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A52A6B-350E-4FC8-AA10-74F6187B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ro-RO" sz="2000" dirty="0"/>
              <a:t>Principalele funcționalități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ro-RO" sz="2000" dirty="0"/>
              <a:t>Pe baza comenzilor primite de la modulul senzor, controlează centrala termică	</a:t>
            </a:r>
          </a:p>
          <a:p>
            <a:pPr marL="0" indent="0" algn="just">
              <a:buNone/>
            </a:pPr>
            <a:r>
              <a:rPr lang="ro-RO" sz="2000" dirty="0"/>
              <a:t>	Implementează oprirea de siguranță a sistemului de încălzire. Această situație poate apărea dacă este întreruptă conexiunea prin radio-frecvență	</a:t>
            </a:r>
            <a:r>
              <a:rPr lang="en-US" sz="2000" dirty="0"/>
              <a:t>	</a:t>
            </a:r>
            <a:endParaRPr lang="ro-RO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51999EC-E7AD-4BC3-A41C-841575069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97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33116A-955E-4F82-82B3-25A740A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err="1"/>
              <a:t>Implementare</a:t>
            </a:r>
            <a:r>
              <a:rPr lang="en-US" sz="4100"/>
              <a:t> - </a:t>
            </a:r>
            <a:r>
              <a:rPr lang="en-US" sz="4100" err="1"/>
              <a:t>modul</a:t>
            </a:r>
            <a:r>
              <a:rPr lang="en-US" sz="4100"/>
              <a:t> </a:t>
            </a:r>
            <a:r>
              <a:rPr lang="en-US" sz="4100" err="1"/>
              <a:t>senzor</a:t>
            </a:r>
            <a:endParaRPr lang="en-US" sz="41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DCD2B8-1A48-4272-B123-CFAE5544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600"/>
              <a:t>Principalele func</a:t>
            </a:r>
            <a:r>
              <a:rPr lang="ro-RO" sz="1600"/>
              <a:t>ționalități</a:t>
            </a:r>
            <a:r>
              <a:rPr lang="en-US" sz="1600"/>
              <a:t>:</a:t>
            </a:r>
          </a:p>
          <a:p>
            <a:pPr marL="0" indent="0">
              <a:buNone/>
            </a:pPr>
            <a:r>
              <a:rPr lang="en-US" sz="1600"/>
              <a:t>	Permite setarea temperaturii</a:t>
            </a:r>
          </a:p>
          <a:p>
            <a:pPr marL="0" indent="0">
              <a:buNone/>
            </a:pPr>
            <a:r>
              <a:rPr lang="en-US" sz="1600"/>
              <a:t>	Cite</a:t>
            </a:r>
            <a:r>
              <a:rPr lang="ro-RO" sz="1600"/>
              <a:t>ște valoarea umidității și temperaturii ambientale</a:t>
            </a:r>
          </a:p>
          <a:p>
            <a:pPr marL="0" indent="0">
              <a:buNone/>
            </a:pPr>
            <a:r>
              <a:rPr lang="ro-RO" sz="1600"/>
              <a:t>	Trimite valorile citite în baza de date</a:t>
            </a:r>
          </a:p>
          <a:p>
            <a:pPr marL="0" indent="0">
              <a:buNone/>
            </a:pPr>
            <a:r>
              <a:rPr lang="ro-RO" sz="1600"/>
              <a:t>	Afișează pe LCD valoarea temperaturii</a:t>
            </a:r>
          </a:p>
          <a:p>
            <a:pPr marL="0" indent="0">
              <a:buNone/>
            </a:pPr>
            <a:r>
              <a:rPr lang="ro-RO" sz="1600"/>
              <a:t>	Controlează închiderea sau deschiderea electrovalvei</a:t>
            </a:r>
          </a:p>
          <a:p>
            <a:pPr marL="0" indent="0">
              <a:buNone/>
            </a:pPr>
            <a:r>
              <a:rPr lang="ro-RO" sz="1600"/>
              <a:t>	Trimite comandă pentru pornirea sau oprirea centralei termice</a:t>
            </a:r>
            <a:endParaRPr lang="en-US" sz="1600"/>
          </a:p>
          <a:p>
            <a:pPr marL="0" indent="0">
              <a:buNone/>
            </a:pPr>
            <a:endParaRPr lang="ro-RO" sz="1600"/>
          </a:p>
          <a:p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C690B21-DCBA-4D43-86AB-060FBE08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A0DEDC-4A95-4231-9DCD-EADE6FD2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– </a:t>
            </a:r>
            <a:r>
              <a:rPr lang="en-US" dirty="0" err="1"/>
              <a:t>func</a:t>
            </a:r>
            <a:r>
              <a:rPr lang="ro-RO" dirty="0" err="1"/>
              <a:t>ționalitatea</a:t>
            </a:r>
            <a:r>
              <a:rPr lang="ro-RO" dirty="0"/>
              <a:t> de setare a temperaturii</a:t>
            </a:r>
            <a:r>
              <a:rPr lang="en-US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4D18BD-7239-45FB-861D-EF1B27C2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utilizează butoanele conectate la plăcuța </a:t>
            </a:r>
            <a:r>
              <a:rPr lang="ro-RO" dirty="0" err="1"/>
              <a:t>WiFi</a:t>
            </a:r>
            <a:endParaRPr lang="ro-RO" dirty="0"/>
          </a:p>
          <a:p>
            <a:r>
              <a:rPr lang="ro-RO" dirty="0"/>
              <a:t>La fiecare apăsare de buton se generează o întrerupere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Tratarea problemei vibrațiilor contactelor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momentul în care un buton este apăsat, între contactele metalice ale acestuia pot apărea vibrații fine. </a:t>
            </a:r>
          </a:p>
          <a:p>
            <a:r>
              <a:rPr lang="ro-RO" dirty="0"/>
              <a:t>De cele mai multe ori, </a:t>
            </a:r>
            <a:r>
              <a:rPr lang="ro-RO" dirty="0" err="1"/>
              <a:t>microcotrolerul</a:t>
            </a:r>
            <a:r>
              <a:rPr lang="ro-RO" dirty="0"/>
              <a:t> interpretează aceste vibrații ca fiind apăsări multiple ale butonului.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542</Words>
  <Application>Microsoft Office PowerPoint</Application>
  <PresentationFormat>Ecran lat</PresentationFormat>
  <Paragraphs>73</Paragraphs>
  <Slides>13</Slides>
  <Notes>0</Notes>
  <HiddenSlides>1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Temă Office</vt:lpstr>
      <vt:lpstr>Termostat inteligent controlat printr-o aplicație web</vt:lpstr>
      <vt:lpstr>Cuprins</vt:lpstr>
      <vt:lpstr>Introducere</vt:lpstr>
      <vt:lpstr>Competiție</vt:lpstr>
      <vt:lpstr>Arhitectura sistemului</vt:lpstr>
      <vt:lpstr>Modulul de control</vt:lpstr>
      <vt:lpstr>Implementare - modul senzor</vt:lpstr>
      <vt:lpstr>Implementare – funcționalitatea de setare a temperaturii </vt:lpstr>
      <vt:lpstr>Tratarea problemei vibrațiilor contactelor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60</cp:revision>
  <dcterms:created xsi:type="dcterms:W3CDTF">2021-05-23T13:27:25Z</dcterms:created>
  <dcterms:modified xsi:type="dcterms:W3CDTF">2021-05-24T20:00:24Z</dcterms:modified>
</cp:coreProperties>
</file>