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4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8D81F86-CE22-4540-B176-B7D16C7D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C0E1FD2-C79F-40E1-96AC-9D4335A03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3B56368-083D-4CCC-8AF0-D546B501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96C9B6-4486-4F00-8A0F-E232278B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0EBDC4D-7392-415E-999B-43D3D453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1771B52-8E70-4E64-BA17-EDEC591A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C00192C-4025-4AFA-AAAA-69C376714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DA6ED3E-22DB-4FA7-87B7-CDC4CB1A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B40ED8E-8BC7-4500-8825-1334AF43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9A719C4-9F7C-4012-9A71-19E2673A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601F5046-A110-4EB7-BCE8-096255555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4560CA4-4F68-40B7-AAB7-48348C7FA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052F3E-4171-46B6-AE73-5F44D894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4FCC45B-266B-4557-8DFD-E669A8E2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6E578BE-E1FF-475E-9F0C-EFC394D2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2603404-2994-49DC-96B6-51CFEE7C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04F4C1-AF96-4D49-B33A-0827C73D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36CA7D7-FCD0-4D52-B3A0-7EE75157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0C3EA86-8CB5-4F20-B6A5-9FD13AA3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23E4099-17C5-4FE1-9BFA-75FEE04E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9A7B316-F1FA-437F-8C2B-F3F41757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0CE95A0-0151-4F35-9414-5709D46C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09FF03D-9233-411A-B5FE-81AAF395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9BD5C93-E4A0-4BBD-BD82-DD81F6DD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3F7C15F-90A8-4389-9202-F8C14DFA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9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0466C0-E3B2-4F56-9F39-31B79DC9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7E56582-CF2D-49DA-BFD3-A983514B8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15BF2DA4-59C0-49E3-8668-B9D358FC9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B8FC346-5B33-4126-B76E-D8371557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3238480-61A3-44E9-8794-A2A5C6E5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3869889-C8BD-4CB2-AC8E-338C1571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4367544-E09D-4593-9DA6-B6CDD7F6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75F3BB8-AED8-4C13-AC32-180C64DC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72960D-DEA5-4102-A470-4A59914E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C09C6C34-7A2B-41E7-B472-1E03DB023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09519048-6D65-438E-B904-D11677DB4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360E3651-0CC7-403F-BA75-136E2B57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2F919F4F-E938-4A4E-A7C8-4E0C0475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440CDEA-0D73-4D09-B7FD-62B75F60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07BB54-E0C3-474F-9A11-0C2D0C1B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1DA493EE-784E-46BD-9AF4-5B42DA26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2BCAE7E4-0205-4048-9D4A-27D49387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136C324-B474-4D67-868C-4F36F99C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1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9C1B1869-D13A-4B16-86EE-A3DBD824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1A8C8BE8-3032-4729-8293-072F8302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B98658A-04B9-4CA6-A00B-A4BFA853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5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7D367D8-DEC6-4DB4-999A-FD853D80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DFB210A-FE26-4AE6-9D06-1950C7599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BC81204-018E-4C8F-B9AB-97062717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860CA824-8551-434B-BB7F-F4EC6B00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E6C4C29-31C6-485B-8807-55865B1A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F66378B-BC7C-4BE5-8F7C-6FB4FE09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FE23EF-1AC3-4998-BAD8-896D81A6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F18B6D8-C571-4AD3-AECF-D18730571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F16FD56E-3506-485D-8119-F5B170A6F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4BB269E-F8B7-4AD0-B475-A740AF9C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5551-83DF-4ECD-B6A6-BE8124057A9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CF8A87A-9C86-49E7-8076-5614D5EB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7CB34D8-819C-4200-9A28-4C013C4C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EC03A881-DE74-4BAC-A5B7-664C8693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E741A2F-2D2E-4B26-B0DC-16FE7A5E9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96299D9-E1BE-42C2-9DE9-E84731117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55551-83DF-4ECD-B6A6-BE8124057A9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8E3F764-A962-423E-B057-C33938412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2E0839F-3E52-4013-A52D-A7D9159B1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6DA0-19AB-4966-AE5A-60D62392E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2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ine 24">
            <a:extLst>
              <a:ext uri="{FF2B5EF4-FFF2-40B4-BE49-F238E27FC236}">
                <a16:creationId xmlns:a16="http://schemas.microsoft.com/office/drawing/2014/main" id="{5FA6219B-0DBE-4AD4-B1D7-4D7E9431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36042"/>
            <a:ext cx="10274300" cy="6721958"/>
          </a:xfrm>
          <a:prstGeom prst="rect">
            <a:avLst/>
          </a:prstGeom>
        </p:spPr>
      </p:pic>
      <p:sp>
        <p:nvSpPr>
          <p:cNvPr id="16" name="Dreptunghi 15">
            <a:extLst>
              <a:ext uri="{FF2B5EF4-FFF2-40B4-BE49-F238E27FC236}">
                <a16:creationId xmlns:a16="http://schemas.microsoft.com/office/drawing/2014/main" id="{2ABBC142-F6ED-41F6-B306-8ED9AEC31E76}"/>
              </a:ext>
            </a:extLst>
          </p:cNvPr>
          <p:cNvSpPr/>
          <p:nvPr/>
        </p:nvSpPr>
        <p:spPr>
          <a:xfrm>
            <a:off x="1226620" y="4307729"/>
            <a:ext cx="909390" cy="91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DHT11</a:t>
            </a:r>
            <a:endParaRPr lang="en-US" dirty="0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F230A287-BB39-4BB8-B90D-2F37231BC0B1}"/>
              </a:ext>
            </a:extLst>
          </p:cNvPr>
          <p:cNvSpPr/>
          <p:nvPr/>
        </p:nvSpPr>
        <p:spPr>
          <a:xfrm>
            <a:off x="2918129" y="5445760"/>
            <a:ext cx="157259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Transmi</a:t>
            </a:r>
            <a:r>
              <a:rPr lang="ro-RO" dirty="0" err="1"/>
              <a:t>țător</a:t>
            </a:r>
            <a:r>
              <a:rPr lang="ro-RO" dirty="0"/>
              <a:t> RF</a:t>
            </a:r>
            <a:endParaRPr lang="en-US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AD0D7965-2537-4B91-97A4-30AB325A7D5C}"/>
              </a:ext>
            </a:extLst>
          </p:cNvPr>
          <p:cNvSpPr/>
          <p:nvPr/>
        </p:nvSpPr>
        <p:spPr>
          <a:xfrm>
            <a:off x="4648311" y="6197752"/>
            <a:ext cx="1460390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Alimentator 12 V</a:t>
            </a:r>
            <a:endParaRPr lang="en-US" dirty="0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AC16A929-04CD-4A2C-833B-7FD495476EF8}"/>
              </a:ext>
            </a:extLst>
          </p:cNvPr>
          <p:cNvSpPr/>
          <p:nvPr/>
        </p:nvSpPr>
        <p:spPr>
          <a:xfrm>
            <a:off x="8023116" y="5749592"/>
            <a:ext cx="146039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Electrovalvă</a:t>
            </a:r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624D66E0-40F8-43BB-BEE7-6266FE20F6F0}"/>
              </a:ext>
            </a:extLst>
          </p:cNvPr>
          <p:cNvSpPr/>
          <p:nvPr/>
        </p:nvSpPr>
        <p:spPr>
          <a:xfrm>
            <a:off x="7076661" y="5044219"/>
            <a:ext cx="771276" cy="45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Diodă</a:t>
            </a:r>
            <a:endParaRPr lang="en-US" dirty="0"/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7CA865E9-F396-478F-9350-840CC682A9A3}"/>
              </a:ext>
            </a:extLst>
          </p:cNvPr>
          <p:cNvCxnSpPr>
            <a:cxnSpLocks/>
          </p:cNvCxnSpPr>
          <p:nvPr/>
        </p:nvCxnSpPr>
        <p:spPr>
          <a:xfrm flipV="1">
            <a:off x="7447887" y="4476195"/>
            <a:ext cx="537129" cy="58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reptunghi 11">
            <a:extLst>
              <a:ext uri="{FF2B5EF4-FFF2-40B4-BE49-F238E27FC236}">
                <a16:creationId xmlns:a16="http://schemas.microsoft.com/office/drawing/2014/main" id="{2CBA7774-7A80-410E-87FC-B05D92AB0334}"/>
              </a:ext>
            </a:extLst>
          </p:cNvPr>
          <p:cNvSpPr/>
          <p:nvPr/>
        </p:nvSpPr>
        <p:spPr>
          <a:xfrm>
            <a:off x="6096000" y="3343275"/>
            <a:ext cx="980661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Releu</a:t>
            </a:r>
            <a:endParaRPr lang="en-US" dirty="0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3205066E-622B-4896-8B3D-9323954D28D0}"/>
              </a:ext>
            </a:extLst>
          </p:cNvPr>
          <p:cNvSpPr/>
          <p:nvPr/>
        </p:nvSpPr>
        <p:spPr>
          <a:xfrm>
            <a:off x="4181475" y="1412241"/>
            <a:ext cx="771525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LCD</a:t>
            </a:r>
            <a:endParaRPr lang="en-US" dirty="0"/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0811805A-D520-46B1-958B-F07B2BC76142}"/>
              </a:ext>
            </a:extLst>
          </p:cNvPr>
          <p:cNvSpPr/>
          <p:nvPr/>
        </p:nvSpPr>
        <p:spPr>
          <a:xfrm>
            <a:off x="5324474" y="1412241"/>
            <a:ext cx="771525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Buton</a:t>
            </a:r>
            <a:endParaRPr lang="en-US" dirty="0"/>
          </a:p>
        </p:txBody>
      </p:sp>
      <p:sp>
        <p:nvSpPr>
          <p:cNvPr id="15" name="Dreptunghi 14">
            <a:extLst>
              <a:ext uri="{FF2B5EF4-FFF2-40B4-BE49-F238E27FC236}">
                <a16:creationId xmlns:a16="http://schemas.microsoft.com/office/drawing/2014/main" id="{F7752AB6-B0C9-4B6A-B119-740949D7C5F7}"/>
              </a:ext>
            </a:extLst>
          </p:cNvPr>
          <p:cNvSpPr/>
          <p:nvPr/>
        </p:nvSpPr>
        <p:spPr>
          <a:xfrm>
            <a:off x="2918129" y="4632960"/>
            <a:ext cx="1263346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ESP8266</a:t>
            </a:r>
            <a:endParaRPr lang="en-US" dirty="0"/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BFB4B6E4-92A3-45B9-BC39-4A84A9747DAB}"/>
              </a:ext>
            </a:extLst>
          </p:cNvPr>
          <p:cNvSpPr/>
          <p:nvPr/>
        </p:nvSpPr>
        <p:spPr>
          <a:xfrm>
            <a:off x="6020855" y="420205"/>
            <a:ext cx="980661" cy="5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Inversor</a:t>
            </a:r>
            <a:endParaRPr lang="en-US" dirty="0"/>
          </a:p>
        </p:txBody>
      </p: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455CDC5E-14A7-4FD6-B920-F1549B17385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001516" y="682308"/>
            <a:ext cx="2302297" cy="301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01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14</Words>
  <Application>Microsoft Office PowerPoint</Application>
  <PresentationFormat>Ecran lat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Temă Office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12</cp:revision>
  <dcterms:created xsi:type="dcterms:W3CDTF">2021-03-28T13:32:53Z</dcterms:created>
  <dcterms:modified xsi:type="dcterms:W3CDTF">2021-05-24T10:54:48Z</dcterms:modified>
</cp:coreProperties>
</file>