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3" action="ppaction://hlinksldjump"/>
              </a:rPr>
              <a:t>Competi</a:t>
            </a:r>
            <a:r>
              <a:rPr lang="ro-RO" u="sng" dirty="0">
                <a:hlinkClick r:id="rId3" action="ppaction://hlinksldjump"/>
              </a:rPr>
              <a:t>ție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4" action="ppaction://hlinksldjump"/>
              </a:rPr>
              <a:t>Arhitectura sistemului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5" action="ppaction://hlinksldjump"/>
              </a:rPr>
              <a:t>Implementarea soluției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 err="1">
                <a:hlinkClick r:id="rId6" action="ppaction://hlinksldjump"/>
              </a:rPr>
              <a:t>Demo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7" action="ppaction://hlinksldjump"/>
              </a:rPr>
              <a:t>Concluzii și direcții de dezvoltare</a:t>
            </a:r>
            <a:endParaRPr lang="en-US" u="sng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Printre cele mai importante se enumeră</a:t>
            </a:r>
            <a:r>
              <a:rPr lang="en-US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err="1"/>
              <a:t>Ecobee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Nest</a:t>
            </a:r>
            <a:r>
              <a:rPr lang="ro-RO"/>
              <a:t> 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Cum se diferențiază sistemul creat?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Cost scăzut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Posibilitatea de a regla temperatura pe diferite zone din imobil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5B8468E-22E0-4C94-BBAF-D8CE865E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46" y="670560"/>
            <a:ext cx="6732693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iere">
  <a:themeElements>
    <a:clrScheme name="Particularizare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1684</TotalTime>
  <Words>539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102</cp:revision>
  <dcterms:created xsi:type="dcterms:W3CDTF">2021-05-23T13:27:25Z</dcterms:created>
  <dcterms:modified xsi:type="dcterms:W3CDTF">2021-05-31T11:19:30Z</dcterms:modified>
</cp:coreProperties>
</file>