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55DB59-1836-4F8F-BE80-FDCEF676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397CC66-F6B3-404F-B340-0349967E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1A0C9E6-7ECE-45EE-8592-F1E2E0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832A411-FE03-4106-A4A6-A693ACF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929C85-0537-43D8-BFC4-1C53DD11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0A57C9-1E70-4826-814B-E57E62CC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8AE3F5E-76F5-4068-9560-4CD190898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532066C-5CDE-48D3-A383-222177EF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B1023A6-7786-452F-BAC4-A734A4B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F612AB-6564-4F6A-B37F-9CBD5FF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4F1DA158-E437-4DC7-AC55-8DA06EEA6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62EC4D6-AED2-4396-A48E-D2BD72C4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DF6C6C0-E9B7-4EB4-8BB6-33A4D89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79ADF7A-2876-4DC1-952B-A2235B9F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B1BE83E-8B1B-4C59-8E6E-C9EC5E52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4D5B93-03DC-4048-8F85-81447AB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F5A76D-5061-4F75-8373-8CC4275A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4156EB-AA57-485D-8873-70FF1568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E33AFBA-8CE6-4D37-9525-69C7FD8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5D425AD-AFF6-4E75-B6E1-22E12F0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D7F61-22DF-42D9-AD03-7A0EC2E8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346709F-2F11-4A95-8FB3-B2DF0DCA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86A19D-ACBA-45EB-936C-0A8C6478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1BF4F6D-6A68-4DF7-9A86-84D0B9B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D3E8974-31D2-44E7-A94D-19422C88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7D598D-9BAE-433B-AD3B-1000CE9D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95D71EB-1C56-4089-AD8D-8F9622E5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F35AFBE-1F18-4D72-A1A7-ED0BA0F3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124695B-EEE5-4B0A-BB3B-F94803DC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07965C5-1878-46C2-B804-9BE75035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BEAC714-1E16-4B48-89CB-4112A79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A6E57A-A21B-4E10-9804-C262777F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FC3AF04-7483-4360-8ACC-27C364FE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0980D0A-7E58-4B84-9FA0-1A4A65F5A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8B4FAD9-476A-4666-A852-1D66AA195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DEAC1E29-E960-4440-B7B8-C02198B35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B599C50-0DF2-436D-89C7-DD52B3C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56B53BB-9EC9-43B1-81EA-ABC94DF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A005D7B-8098-4995-AA36-B1D3D092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2EFAD7-307B-45D0-BC44-FD3F811C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69AFAE8-A0CA-4DD9-8AB3-450EEA3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EAE46C8A-3E37-4463-A7E2-77A048D7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16754A6-B7F9-4817-8568-7CC31A26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0202E8B-96F2-4BF7-BB72-6C33B61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39C24D0-7209-43FB-9CC8-0E2A514D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823E7DE-340E-4AE5-9192-DBFA6E8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82D588-7402-4462-A757-8B88D63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4D0C2F2-BB48-40B7-9757-52D07ACC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36E8D27-37AB-4B8B-ABD0-CE29FA56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7CF1F8C-916B-41A3-8AD1-F39DA02B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56ECFDF-6C51-473F-BB2C-F6D62F81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1642F20-951E-4990-85C1-0DD62D8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D68208-9BFB-46B0-9BBB-732E2806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39445238-ABBF-49BF-BFE0-DC533F873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D92F1F5-2B23-4F2F-8EED-FB5C7596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A78AC2B-F82B-4A0C-8EB1-4F73325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A600C6F-BFB2-46D5-86BD-9B302B5E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910DEF3-A2F6-4A82-903B-FCBC1F0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CC4E5A9-9608-4BB1-A840-F036ABF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2FA3883-1802-470D-8488-ACC0B9E3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A968D01-840A-4085-861B-A12C8261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7F46-8777-4A30-B1C5-70063A15B35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586F752-7C77-41B3-B663-8F864E71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57CD02F-EDAB-4DEB-8513-10B807D0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9CB1-E04A-4B32-A097-9C6E22A6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987B3598-DFA6-4884-A383-32BF2149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2" y="70110"/>
            <a:ext cx="10567496" cy="6565379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CFFA3F31-7B55-4167-801F-EB6FA0672F69}"/>
              </a:ext>
            </a:extLst>
          </p:cNvPr>
          <p:cNvSpPr/>
          <p:nvPr/>
        </p:nvSpPr>
        <p:spPr>
          <a:xfrm>
            <a:off x="1259840" y="457200"/>
            <a:ext cx="3434080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Modul senzor – trimite comandă de pornire sau oprire a centralei si controlează electrovalva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43D5E05E-0BDF-4794-B27B-747F696FD3EE}"/>
              </a:ext>
            </a:extLst>
          </p:cNvPr>
          <p:cNvSpPr/>
          <p:nvPr/>
        </p:nvSpPr>
        <p:spPr>
          <a:xfrm>
            <a:off x="4526915" y="3886199"/>
            <a:ext cx="279781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Modul de control – controlează centrala în funcție de comenzile primite de la modulele senzor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7DCE524-8631-46C1-90C4-15EB6B652912}"/>
              </a:ext>
            </a:extLst>
          </p:cNvPr>
          <p:cNvSpPr/>
          <p:nvPr/>
        </p:nvSpPr>
        <p:spPr>
          <a:xfrm>
            <a:off x="7324725" y="172085"/>
            <a:ext cx="2705100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Aplicație web – permite setarea temperaturii și afișează valorile citite de senzorul DHT11</a:t>
            </a:r>
            <a:endParaRPr lang="en-US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1D110EB8-8B64-42F3-998D-F6D2065D3A64}"/>
              </a:ext>
            </a:extLst>
          </p:cNvPr>
          <p:cNvCxnSpPr>
            <a:cxnSpLocks/>
          </p:cNvCxnSpPr>
          <p:nvPr/>
        </p:nvCxnSpPr>
        <p:spPr>
          <a:xfrm flipH="1">
            <a:off x="6619875" y="700722"/>
            <a:ext cx="70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FA9E8405-5887-498D-8528-FAD11E1F1C25}"/>
              </a:ext>
            </a:extLst>
          </p:cNvPr>
          <p:cNvSpPr/>
          <p:nvPr/>
        </p:nvSpPr>
        <p:spPr>
          <a:xfrm>
            <a:off x="812252" y="5629274"/>
            <a:ext cx="180975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Radio - frecvență</a:t>
            </a:r>
            <a:endParaRPr lang="en-US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D58D6351-05EC-470E-B87B-9398E9E2C24D}"/>
              </a:ext>
            </a:extLst>
          </p:cNvPr>
          <p:cNvSpPr/>
          <p:nvPr/>
        </p:nvSpPr>
        <p:spPr>
          <a:xfrm>
            <a:off x="9569998" y="5629274"/>
            <a:ext cx="180975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WiFi</a:t>
            </a:r>
            <a:endParaRPr lang="en-US" dirty="0"/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C835A188-9259-4370-9993-84364A1E0C05}"/>
              </a:ext>
            </a:extLst>
          </p:cNvPr>
          <p:cNvCxnSpPr>
            <a:stCxn id="15" idx="0"/>
          </p:cNvCxnSpPr>
          <p:nvPr/>
        </p:nvCxnSpPr>
        <p:spPr>
          <a:xfrm flipV="1">
            <a:off x="1717127" y="4529136"/>
            <a:ext cx="1826173" cy="11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5FCC8EA4-A58D-437A-A4E1-73D249C8AAD9}"/>
              </a:ext>
            </a:extLst>
          </p:cNvPr>
          <p:cNvCxnSpPr/>
          <p:nvPr/>
        </p:nvCxnSpPr>
        <p:spPr>
          <a:xfrm flipH="1" flipV="1">
            <a:off x="6972300" y="2933700"/>
            <a:ext cx="2597698" cy="300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reptunghi 20">
            <a:extLst>
              <a:ext uri="{FF2B5EF4-FFF2-40B4-BE49-F238E27FC236}">
                <a16:creationId xmlns:a16="http://schemas.microsoft.com/office/drawing/2014/main" id="{F8AD44A8-BE24-43D6-A919-1D7E7ED7C254}"/>
              </a:ext>
            </a:extLst>
          </p:cNvPr>
          <p:cNvSpPr/>
          <p:nvPr/>
        </p:nvSpPr>
        <p:spPr>
          <a:xfrm>
            <a:off x="4967287" y="1924049"/>
            <a:ext cx="2257425" cy="4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Bază de date în timp real </a:t>
            </a:r>
            <a:r>
              <a:rPr lang="ro-RO" dirty="0" err="1"/>
              <a:t>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Ecran lat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3</cp:revision>
  <dcterms:created xsi:type="dcterms:W3CDTF">2021-05-17T10:34:48Z</dcterms:created>
  <dcterms:modified xsi:type="dcterms:W3CDTF">2021-05-17T11:03:16Z</dcterms:modified>
</cp:coreProperties>
</file>