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8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3" action="ppaction://hlinksldjump"/>
              </a:rPr>
              <a:t>Competi</a:t>
            </a:r>
            <a:r>
              <a:rPr lang="ro-RO" u="sng" dirty="0">
                <a:hlinkClick r:id="rId3" action="ppaction://hlinksldjump"/>
              </a:rPr>
              <a:t>ție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4" action="ppaction://hlinksldjump"/>
              </a:rPr>
              <a:t>Arhitectura sistemului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5" action="ppaction://hlinksldjump"/>
              </a:rPr>
              <a:t>Implementarea soluției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 err="1">
                <a:hlinkClick r:id="rId6" action="ppaction://hlinksldjump"/>
              </a:rPr>
              <a:t>Demo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7" action="ppaction://hlinksldjump"/>
              </a:rPr>
              <a:t>Concluzii și direcții de dezvoltare</a:t>
            </a:r>
            <a:endParaRPr lang="en-US" u="sng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IoT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pPr algn="just"/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ro-RO" dirty="0"/>
              <a:t>Competiție</a:t>
            </a:r>
            <a:endParaRPr lang="en-US" dirty="0"/>
          </a:p>
        </p:txBody>
      </p:sp>
      <p:pic>
        <p:nvPicPr>
          <p:cNvPr id="8" name="Imagine 7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911222AB-1D67-4625-89CD-8B4567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90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25" y="6307638"/>
            <a:ext cx="779767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5" name="Imagine 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10A218BC-AB35-411A-9DB8-4DB3B536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-1" b="-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Se produc și comercializează o serie de sisteme asemănătoare.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Printre cele mai importante se enumeră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Ecobee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Nest</a:t>
            </a:r>
            <a:r>
              <a:rPr lang="ro-RO" dirty="0"/>
              <a:t>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Cum se diferențiază sistemul creat?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Cost scăzut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Posibilitatea de a regla temperatura pe diferite zone din imobil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  <a:r>
              <a:rPr lang="en-US" sz="2000" dirty="0"/>
              <a:t>.</a:t>
            </a:r>
            <a:endParaRPr lang="ro-RO" sz="2000" dirty="0"/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r>
              <a:rPr lang="en-US" sz="2000" dirty="0"/>
              <a:t>.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r>
              <a:rPr lang="en-US" sz="2200" dirty="0"/>
              <a:t>.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r>
              <a:rPr lang="en-US" sz="2200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15B8468E-22E0-4C94-BBAF-D8CE865E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46" y="670560"/>
            <a:ext cx="6732693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iere">
  <a:themeElements>
    <a:clrScheme name="Particularizare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2012</TotalTime>
  <Words>456</Words>
  <Application>Microsoft Office PowerPoint</Application>
  <PresentationFormat>Ecran lat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106</cp:revision>
  <dcterms:created xsi:type="dcterms:W3CDTF">2021-05-23T13:27:25Z</dcterms:created>
  <dcterms:modified xsi:type="dcterms:W3CDTF">2021-06-03T14:38:03Z</dcterms:modified>
</cp:coreProperties>
</file>