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3" action="ppaction://hlinksldjump"/>
              </a:rPr>
              <a:t>Competi</a:t>
            </a:r>
            <a:r>
              <a:rPr lang="ro-RO" dirty="0">
                <a:hlinkClick r:id="rId3" action="ppaction://hlinksldjump"/>
              </a:rPr>
              <a:t>ție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4" action="ppaction://hlinksldjump"/>
              </a:rPr>
              <a:t>Arhitectura sistemului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5" action="ppaction://hlinksldjump"/>
              </a:rPr>
              <a:t>Implementarea soluției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>
                <a:hlinkClick r:id="rId6" action="ppaction://hlinksldjump"/>
              </a:rPr>
              <a:t>Demo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hlinkClick r:id="rId7" action="ppaction://hlinksldjump"/>
              </a:rPr>
              <a:t>Concluzii și direcții de dezvoltare</a:t>
            </a:r>
            <a:endParaRPr lang="en-US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Printre cele mai importante se enumeră</a:t>
            </a:r>
            <a:r>
              <a:rPr lang="en-US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err="1"/>
              <a:t>Ecobee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Nest</a:t>
            </a:r>
            <a:r>
              <a:rPr lang="ro-RO"/>
              <a:t> 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ro-RO"/>
              <a:t>Cum se diferențiază sistemul creat?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Cost scăzut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ro-RO"/>
              <a:t>Posibilitatea de a regla temperatura pe diferite zone din imobil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endParaRPr lang="en-US" sz="2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pic>
        <p:nvPicPr>
          <p:cNvPr id="5" name="Imagine 4" descr="O imagine care conține masă&#10;&#10;Descriere generată automat">
            <a:extLst>
              <a:ext uri="{FF2B5EF4-FFF2-40B4-BE49-F238E27FC236}">
                <a16:creationId xmlns:a16="http://schemas.microsoft.com/office/drawing/2014/main" id="{E3B53A6F-8A0A-4D0A-9E64-E85BCF03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2" y="942249"/>
            <a:ext cx="6631341" cy="4973505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ie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1660</TotalTime>
  <Words>539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100</cp:revision>
  <dcterms:created xsi:type="dcterms:W3CDTF">2021-05-23T13:27:25Z</dcterms:created>
  <dcterms:modified xsi:type="dcterms:W3CDTF">2021-05-29T09:13:47Z</dcterms:modified>
</cp:coreProperties>
</file>