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81F86-CE22-4540-B176-B7D16C7D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C0E1FD2-C79F-40E1-96AC-9D4335A0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B56368-083D-4CCC-8AF0-D546B50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96C9B6-4486-4F00-8A0F-E232278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0EBDC4D-7392-415E-999B-43D3D453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771B52-8E70-4E64-BA17-EDEC591A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00192C-4025-4AFA-AAAA-69C37671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A6ED3E-22DB-4FA7-87B7-CDC4CB1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0ED8E-8BC7-4500-8825-1334AF43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9A719C4-9F7C-4012-9A71-19E2673A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01F5046-A110-4EB7-BCE8-09625555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560CA4-4F68-40B7-AAB7-48348C7F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052F3E-4171-46B6-AE73-5F44D8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FCC45B-266B-4557-8DFD-E669A8E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E578BE-E1FF-475E-9F0C-EFC394D2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603404-2994-49DC-96B6-51CFEE7C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04F4C1-AF96-4D49-B33A-0827C73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6CA7D7-FCD0-4D52-B3A0-7EE75157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C3EA86-8CB5-4F20-B6A5-9FD13AA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3E4099-17C5-4FE1-9BFA-75FEE04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A7B316-F1FA-437F-8C2B-F3F4175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CE95A0-0151-4F35-9414-5709D46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9FF03D-9233-411A-B5FE-81AAF39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9BD5C93-E4A0-4BBD-BD82-DD81F6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F7C15F-90A8-4389-9202-F8C14DF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466C0-E3B2-4F56-9F39-31B79DC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E56582-CF2D-49DA-BFD3-A983514B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BF2DA4-59C0-49E3-8668-B9D358FC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B8FC346-5B33-4126-B76E-D8371557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238480-61A3-44E9-8794-A2A5C6E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3869889-C8BD-4CB2-AC8E-338C157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67544-E09D-4593-9DA6-B6CDD7F6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75F3BB8-AED8-4C13-AC32-180C64D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72960D-DEA5-4102-A470-4A59914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09C6C34-7A2B-41E7-B472-1E03DB02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9519048-6D65-438E-B904-D11677DB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60E3651-0CC7-403F-BA75-136E2B5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F919F4F-E938-4A4E-A7C8-4E0C047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440CDEA-0D73-4D09-B7FD-62B75F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07BB54-E0C3-474F-9A11-0C2D0C1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A493EE-784E-46BD-9AF4-5B42DA2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CAE7E4-0205-4048-9D4A-27D493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136C324-B474-4D67-868C-4F36F99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C1B1869-D13A-4B16-86EE-A3DBD82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8C8BE8-3032-4729-8293-072F830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B98658A-04B9-4CA6-A00B-A4BFA85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D367D8-DEC6-4DB4-999A-FD853D8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FB210A-FE26-4AE6-9D06-1950C759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C81204-018E-4C8F-B9AB-9706271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60CA824-8551-434B-BB7F-F4EC6B0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6C4C29-31C6-485B-8807-55865B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F66378B-BC7C-4BE5-8F7C-6FB4FE0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FE23EF-1AC3-4998-BAD8-896D81A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F18B6D8-C571-4AD3-AECF-D1873057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6FD56E-3506-485D-8119-F5B170A6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BB269E-F8B7-4AD0-B475-A740AF9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F8A87A-9C86-49E7-8076-5614D5E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B34D8-819C-4200-9A28-4C013C4C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C03A881-DE74-4BAC-A5B7-664C869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41A2F-2D2E-4B26-B0DC-16FE7A5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6299D9-E1BE-42C2-9DE9-E8473111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551-83DF-4ECD-B6A6-BE8124057A9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E3F764-A962-423E-B057-C3393841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0839F-3E52-4013-A52D-A7D9159B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ine 19">
            <a:extLst>
              <a:ext uri="{FF2B5EF4-FFF2-40B4-BE49-F238E27FC236}">
                <a16:creationId xmlns:a16="http://schemas.microsoft.com/office/drawing/2014/main" id="{7F20C2F6-3285-436E-A1B6-29BCAC69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0"/>
            <a:ext cx="11328400" cy="6858000"/>
          </a:xfrm>
          <a:prstGeom prst="rect">
            <a:avLst/>
          </a:prstGeom>
        </p:spPr>
      </p:pic>
      <p:sp>
        <p:nvSpPr>
          <p:cNvPr id="16" name="Dreptunghi 15">
            <a:extLst>
              <a:ext uri="{FF2B5EF4-FFF2-40B4-BE49-F238E27FC236}">
                <a16:creationId xmlns:a16="http://schemas.microsoft.com/office/drawing/2014/main" id="{2ABBC142-F6ED-41F6-B306-8ED9AEC31E76}"/>
              </a:ext>
            </a:extLst>
          </p:cNvPr>
          <p:cNvSpPr/>
          <p:nvPr/>
        </p:nvSpPr>
        <p:spPr>
          <a:xfrm>
            <a:off x="1226620" y="4307729"/>
            <a:ext cx="909390" cy="91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DHT11</a:t>
            </a:r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F230A287-BB39-4BB8-B90D-2F37231BC0B1}"/>
              </a:ext>
            </a:extLst>
          </p:cNvPr>
          <p:cNvSpPr/>
          <p:nvPr/>
        </p:nvSpPr>
        <p:spPr>
          <a:xfrm>
            <a:off x="2918129" y="5445760"/>
            <a:ext cx="157259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Transmi</a:t>
            </a:r>
            <a:r>
              <a:rPr lang="ro-RO" dirty="0" err="1"/>
              <a:t>țător</a:t>
            </a:r>
            <a:r>
              <a:rPr lang="ro-RO" dirty="0"/>
              <a:t> RF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AD0D7965-2537-4B91-97A4-30AB325A7D5C}"/>
              </a:ext>
            </a:extLst>
          </p:cNvPr>
          <p:cNvSpPr/>
          <p:nvPr/>
        </p:nvSpPr>
        <p:spPr>
          <a:xfrm>
            <a:off x="4648311" y="6197752"/>
            <a:ext cx="1460390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 12 V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AC16A929-04CD-4A2C-833B-7FD495476EF8}"/>
              </a:ext>
            </a:extLst>
          </p:cNvPr>
          <p:cNvSpPr/>
          <p:nvPr/>
        </p:nvSpPr>
        <p:spPr>
          <a:xfrm>
            <a:off x="8023116" y="5749592"/>
            <a:ext cx="146039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Electrovalvă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624D66E0-40F8-43BB-BEE7-6266FE20F6F0}"/>
              </a:ext>
            </a:extLst>
          </p:cNvPr>
          <p:cNvSpPr/>
          <p:nvPr/>
        </p:nvSpPr>
        <p:spPr>
          <a:xfrm>
            <a:off x="7076661" y="4993418"/>
            <a:ext cx="771276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Diodă</a:t>
            </a:r>
            <a:endParaRPr lang="en-US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CA865E9-F396-478F-9350-840CC682A9A3}"/>
              </a:ext>
            </a:extLst>
          </p:cNvPr>
          <p:cNvCxnSpPr>
            <a:cxnSpLocks/>
          </p:cNvCxnSpPr>
          <p:nvPr/>
        </p:nvCxnSpPr>
        <p:spPr>
          <a:xfrm flipV="1">
            <a:off x="7485987" y="4399996"/>
            <a:ext cx="537129" cy="58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2CBA7774-7A80-410E-87FC-B05D92AB0334}"/>
              </a:ext>
            </a:extLst>
          </p:cNvPr>
          <p:cNvSpPr/>
          <p:nvPr/>
        </p:nvSpPr>
        <p:spPr>
          <a:xfrm>
            <a:off x="6096000" y="334327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3205066E-622B-4896-8B3D-9323954D28D0}"/>
              </a:ext>
            </a:extLst>
          </p:cNvPr>
          <p:cNvSpPr/>
          <p:nvPr/>
        </p:nvSpPr>
        <p:spPr>
          <a:xfrm>
            <a:off x="4181475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LCD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0811805A-D520-46B1-958B-F07B2BC76142}"/>
              </a:ext>
            </a:extLst>
          </p:cNvPr>
          <p:cNvSpPr/>
          <p:nvPr/>
        </p:nvSpPr>
        <p:spPr>
          <a:xfrm>
            <a:off x="5324474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</a:t>
            </a:r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7752AB6-B0C9-4B6A-B119-740949D7C5F7}"/>
              </a:ext>
            </a:extLst>
          </p:cNvPr>
          <p:cNvSpPr/>
          <p:nvPr/>
        </p:nvSpPr>
        <p:spPr>
          <a:xfrm>
            <a:off x="2918129" y="4610100"/>
            <a:ext cx="1263346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ESP8266</a:t>
            </a:r>
            <a:endParaRPr lang="en-US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BFB4B6E4-92A3-45B9-BC39-4A84A9747DAB}"/>
              </a:ext>
            </a:extLst>
          </p:cNvPr>
          <p:cNvSpPr/>
          <p:nvPr/>
        </p:nvSpPr>
        <p:spPr>
          <a:xfrm>
            <a:off x="6020855" y="42020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Inversor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455CDC5E-14A7-4FD6-B920-F1549B17385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01516" y="682308"/>
            <a:ext cx="2302297" cy="30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</Words>
  <Application>Microsoft Office PowerPoint</Application>
  <PresentationFormat>Ecran lat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9</cp:revision>
  <dcterms:created xsi:type="dcterms:W3CDTF">2021-03-28T13:32:53Z</dcterms:created>
  <dcterms:modified xsi:type="dcterms:W3CDTF">2021-05-17T10:28:01Z</dcterms:modified>
</cp:coreProperties>
</file>