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52AA853-1516-4FEA-8284-E98D05828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A8FE1E5-F1B6-452D-AC01-AC37F5D67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7C29654-D4F1-4CD0-8B9F-B3C8182B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A549AB-3A78-46CB-865C-6031694B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36D19FB-9BFC-4C16-A5F8-5048310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F95843-1C0D-47CE-93A8-F02775F9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B183DA7-41BB-4748-AC2F-6D427F01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AAC15C-3610-4C7E-B1D9-395F9651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480C809-82A5-4AA5-A786-1E865496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5822453-AAFA-461A-B91B-46B8A4D3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41E07342-C2BB-4F23-8DC8-E99572615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81F7A864-6ED5-43D1-B442-8D37232E5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639B29D-5AC0-45CA-BF8B-6C64538B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12D0928-9F3B-4BD7-B36D-238ED69A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9462239-D2DD-42E5-B483-4CCA36E2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237D03-10F6-4741-8B24-ABCE41FF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FC3955-7B2B-4C30-9C5E-3D9CBCEA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77EF79E-AFCD-41F5-BA9D-4D22808D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4475F82-3A95-4455-AF13-E17E42F9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D907E9D-511D-41A7-93EE-20CB67DE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85AE84-B635-4B3A-8527-68CB70FF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41EB6C3-923B-4D77-AFA5-F96E4A59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75B5428-BE49-4FC5-801C-9E18196C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55701F3-7725-400F-9179-73BC8A16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9953576-1CEF-41A8-9902-AF4C8E8E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D98597-2D02-4754-BF62-35A53A92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6B41D1-8532-42F0-8625-93448C609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8D341E7-C99A-44ED-B6EF-6868FEDE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514AD38-D812-417D-931C-4313F841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C9B69B4-07FA-4D3F-B020-7B89848E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22C50D4-1DA1-466B-9580-D649882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BB9B9A7-B048-45A2-BDFB-683469AD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3F42D00-6ABC-4EB6-8530-6C25AADC1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794A1B5-175D-4A7C-8239-0BE9BA12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966E6A44-E261-4132-95D0-9F7E0151A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B5D95756-656D-49A3-A2F1-32840276D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5C523478-8A41-4764-BBF8-E2C38558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DD277D78-47C2-479F-8160-82277AB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FA98F8EC-7883-459E-A608-7FD893FF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29D92-FD96-4E7F-BC59-22E7FA57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8402D0E2-DD18-46CD-A5F7-1802B317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01CCF898-54A5-4916-823F-F2314AB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006F092-10C4-4157-B07A-3DB8282C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4D2F2F02-F26C-440F-B84F-7AF2A8E0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51F5729-7491-4AAD-B7BA-BBB251BE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1CF09798-3DEA-49E4-9384-8E605AFF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09CE3E-1A96-45B8-9227-A01B8D9D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CC70346-10A7-491C-93EF-6ED4AF852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D30CFB6-7DD1-45BA-BBEB-B2EAEE9D6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7B13F94-2232-49F8-8EE0-25D7A487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6AF6709-49EE-4511-B2A7-4EF24835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3051CFD-6581-491C-A002-F073FCCE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5BA026-3E7A-4EF2-80DA-6AF84F80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1EDA54F8-C8FE-4686-B968-5383BCBE6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5D99894-BA18-419E-97CC-928C808CB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4090794-FBAA-4016-BB3D-21C72AA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45D5477-D80D-479E-82EC-D1DBFE61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C98E525-C730-49BA-AE16-C60A9444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760E25E1-3714-4683-86DC-8F4515AB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0387941-0325-4380-A456-66C49724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D722D93-A4C3-432D-8F7C-9EA197BE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8CA3-B2AE-4821-8441-AA100C500D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E0F3209-D1E3-4CC6-AF52-4B6E45A1A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5DF4AA7-9F69-408B-B7B0-1B1BF619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20E5-9652-4FDD-B2F0-675E655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1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77E6857E-C830-4A21-BEBA-80673AA5F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96" y="182880"/>
            <a:ext cx="8654208" cy="6492240"/>
          </a:xfrm>
          <a:prstGeom prst="rect">
            <a:avLst/>
          </a:prstGeo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ECB41F9D-311C-4E5A-BD5F-4AACBE8E0BC2}"/>
              </a:ext>
            </a:extLst>
          </p:cNvPr>
          <p:cNvSpPr/>
          <p:nvPr/>
        </p:nvSpPr>
        <p:spPr>
          <a:xfrm>
            <a:off x="130703" y="182880"/>
            <a:ext cx="14732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ESP8266</a:t>
            </a:r>
            <a:endParaRPr lang="en-US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69D22646-A4F3-489C-B86B-7F4D3D907034}"/>
              </a:ext>
            </a:extLst>
          </p:cNvPr>
          <p:cNvSpPr/>
          <p:nvPr/>
        </p:nvSpPr>
        <p:spPr>
          <a:xfrm>
            <a:off x="130703" y="6045200"/>
            <a:ext cx="14732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Receptor RF</a:t>
            </a:r>
            <a:endParaRPr lang="en-US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B2D975EC-CBC5-41CC-89DF-5C31C4BA8494}"/>
              </a:ext>
            </a:extLst>
          </p:cNvPr>
          <p:cNvSpPr/>
          <p:nvPr/>
        </p:nvSpPr>
        <p:spPr>
          <a:xfrm>
            <a:off x="10588097" y="6045200"/>
            <a:ext cx="14732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Arduino</a:t>
            </a:r>
            <a:r>
              <a:rPr lang="ro-RO" dirty="0"/>
              <a:t> </a:t>
            </a:r>
            <a:r>
              <a:rPr lang="ro-RO" dirty="0" err="1"/>
              <a:t>Uno</a:t>
            </a:r>
            <a:endParaRPr lang="en-US" dirty="0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E5F85E73-CC67-4D51-AA7C-EAB589CAA21E}"/>
              </a:ext>
            </a:extLst>
          </p:cNvPr>
          <p:cNvSpPr/>
          <p:nvPr/>
        </p:nvSpPr>
        <p:spPr>
          <a:xfrm>
            <a:off x="10603230" y="3114040"/>
            <a:ext cx="14732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Alimentator</a:t>
            </a:r>
            <a:endParaRPr lang="en-US" dirty="0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BBB1B25D-784E-4FD5-9E1A-8D143FDA3FC7}"/>
              </a:ext>
            </a:extLst>
          </p:cNvPr>
          <p:cNvSpPr/>
          <p:nvPr/>
        </p:nvSpPr>
        <p:spPr>
          <a:xfrm>
            <a:off x="10603230" y="163830"/>
            <a:ext cx="14732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Releu</a:t>
            </a:r>
            <a:endParaRPr lang="en-US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A00E0390-A2BD-40C6-91AB-332E52AC1730}"/>
              </a:ext>
            </a:extLst>
          </p:cNvPr>
          <p:cNvSpPr/>
          <p:nvPr/>
        </p:nvSpPr>
        <p:spPr>
          <a:xfrm>
            <a:off x="130703" y="2176462"/>
            <a:ext cx="14732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Transmițător RF</a:t>
            </a:r>
            <a:endParaRPr lang="en-US" dirty="0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4A1528EE-F8F0-43C1-9815-F5D8B14176AF}"/>
              </a:ext>
            </a:extLst>
          </p:cNvPr>
          <p:cNvSpPr/>
          <p:nvPr/>
        </p:nvSpPr>
        <p:spPr>
          <a:xfrm>
            <a:off x="130703" y="4131945"/>
            <a:ext cx="14732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Filtre trece-jos</a:t>
            </a:r>
            <a:endParaRPr lang="en-US" dirty="0"/>
          </a:p>
        </p:txBody>
      </p: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7714319E-123D-47CA-BDDC-04401BB1AD2A}"/>
              </a:ext>
            </a:extLst>
          </p:cNvPr>
          <p:cNvCxnSpPr>
            <a:stCxn id="6" idx="3"/>
          </p:cNvCxnSpPr>
          <p:nvPr/>
        </p:nvCxnSpPr>
        <p:spPr>
          <a:xfrm>
            <a:off x="1603903" y="497840"/>
            <a:ext cx="977372" cy="74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FC44AFBA-16C0-4366-9B35-F519A982DC8E}"/>
              </a:ext>
            </a:extLst>
          </p:cNvPr>
          <p:cNvCxnSpPr>
            <a:stCxn id="13" idx="3"/>
          </p:cNvCxnSpPr>
          <p:nvPr/>
        </p:nvCxnSpPr>
        <p:spPr>
          <a:xfrm>
            <a:off x="1603903" y="2491422"/>
            <a:ext cx="1101197" cy="37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33B2928C-3AC1-403E-A69F-5408839AB1C2}"/>
              </a:ext>
            </a:extLst>
          </p:cNvPr>
          <p:cNvCxnSpPr>
            <a:stCxn id="14" idx="3"/>
          </p:cNvCxnSpPr>
          <p:nvPr/>
        </p:nvCxnSpPr>
        <p:spPr>
          <a:xfrm flipV="1">
            <a:off x="1603903" y="3240880"/>
            <a:ext cx="2758547" cy="12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rept cu săgeată 21">
            <a:extLst>
              <a:ext uri="{FF2B5EF4-FFF2-40B4-BE49-F238E27FC236}">
                <a16:creationId xmlns:a16="http://schemas.microsoft.com/office/drawing/2014/main" id="{D08B6FB0-75CB-4343-95EC-B42EF1E4286E}"/>
              </a:ext>
            </a:extLst>
          </p:cNvPr>
          <p:cNvCxnSpPr>
            <a:stCxn id="7" idx="3"/>
          </p:cNvCxnSpPr>
          <p:nvPr/>
        </p:nvCxnSpPr>
        <p:spPr>
          <a:xfrm flipV="1">
            <a:off x="1603903" y="5905500"/>
            <a:ext cx="1863197" cy="45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rept cu săgeată 23">
            <a:extLst>
              <a:ext uri="{FF2B5EF4-FFF2-40B4-BE49-F238E27FC236}">
                <a16:creationId xmlns:a16="http://schemas.microsoft.com/office/drawing/2014/main" id="{CC51AA10-4F36-4B18-AF57-EDD4785DF444}"/>
              </a:ext>
            </a:extLst>
          </p:cNvPr>
          <p:cNvCxnSpPr>
            <a:cxnSpLocks/>
          </p:cNvCxnSpPr>
          <p:nvPr/>
        </p:nvCxnSpPr>
        <p:spPr>
          <a:xfrm flipH="1">
            <a:off x="7886700" y="497840"/>
            <a:ext cx="2716530" cy="103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rept cu săgeată 25">
            <a:extLst>
              <a:ext uri="{FF2B5EF4-FFF2-40B4-BE49-F238E27FC236}">
                <a16:creationId xmlns:a16="http://schemas.microsoft.com/office/drawing/2014/main" id="{578D627E-D0AB-45FD-9C1D-5FF1A6FCD2B4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9769001" y="3049587"/>
            <a:ext cx="834229" cy="37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rept cu săgeată 27">
            <a:extLst>
              <a:ext uri="{FF2B5EF4-FFF2-40B4-BE49-F238E27FC236}">
                <a16:creationId xmlns:a16="http://schemas.microsoft.com/office/drawing/2014/main" id="{88F2D205-1C29-46D6-88CA-47DC5D4AE764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7286625" y="5705475"/>
            <a:ext cx="3301472" cy="65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17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Ecran lat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2</cp:revision>
  <dcterms:created xsi:type="dcterms:W3CDTF">2021-06-11T17:00:13Z</dcterms:created>
  <dcterms:modified xsi:type="dcterms:W3CDTF">2021-06-11T17:12:12Z</dcterms:modified>
</cp:coreProperties>
</file>