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9C1D5E-7531-49AE-985E-F39CC898F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030B3CE1-4A89-4D57-A4BB-4BD11EA31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E33AF9E-BA30-427D-A868-25DEB90D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1F16-C5E5-40F8-97A0-59AC4387C5C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C974608-B8C7-4F81-B108-1DD1E167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417DCD3-68F3-41AC-AF2B-3DA1E822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6391-C676-4087-B911-5AC891B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7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3859389-C985-4F0C-B935-A2F0BFEE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77129EEB-98AC-4D05-8AA8-BE4DDF219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97334D4-5C5E-4B37-9331-FC06CEAA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1F16-C5E5-40F8-97A0-59AC4387C5C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B5D8ECC-1101-4D74-948F-4B182D1A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BD846D2-250E-4CE5-8CF8-44D3DA42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6391-C676-4087-B911-5AC891B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5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268F5737-5E52-4D83-9BA8-82CB4E772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234C09A2-EE61-49A7-B309-A2B5E1CD9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414DA26-ADBC-44B4-93C1-E5BEC92C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1F16-C5E5-40F8-97A0-59AC4387C5C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300FCC-6BED-4676-B644-CCCEA5EA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51164E7-24D8-4F25-A256-77207AC3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6391-C676-4087-B911-5AC891B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7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A52F316-DE4D-4C99-A26B-F52F32CE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27D4CBD-33C2-434A-8D9B-E5340AB54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C5F24A5-9365-4A8B-9188-227126B0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1F16-C5E5-40F8-97A0-59AC4387C5C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B9B2E0F-E91F-4F79-9CC4-111F77BE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230A7B3-FC29-4F8E-9833-61CE65AD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6391-C676-4087-B911-5AC891B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4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7DFCB2-004A-4838-B66A-F973D690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FAA84D2-87E5-4DE3-99DB-27D65A97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9D54CD3-7456-4044-B11F-CD2AC334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1F16-C5E5-40F8-97A0-59AC4387C5C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58C118D-CC81-4981-8C8D-B1BF63D2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669575E-6B5B-4D0D-9733-6566A07C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6391-C676-4087-B911-5AC891B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1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B898DB6-465B-4E0E-8B85-04168EED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36D92B8-14EF-4315-A11F-02DA9DA96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95A7008E-15A1-49E8-A1E7-782707037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1B5DE6C-2FE8-419E-925A-3CB26843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1F16-C5E5-40F8-97A0-59AC4387C5C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32572CF0-3D6A-4FC6-BBB8-F8927C90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7F15BE6-C919-4CB7-998C-C6CED15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6391-C676-4087-B911-5AC891B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8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6FA179-6E7E-4691-8D1A-099ED218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8817F94-31CD-41DA-8C5F-8FE4D35A0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EF868FE5-25CE-4306-8C96-B12D06648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CFD94FE1-2096-430D-B843-AB929C3A5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A747A7FE-5670-4C78-AB35-7D8C0A622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86ECE7B5-4A6B-46D0-BA57-26F805D7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1F16-C5E5-40F8-97A0-59AC4387C5C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AC2B174-CDEB-4D02-A86E-8F2AF9D7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671B8BD8-5AA4-4725-A0FD-E33840EB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6391-C676-4087-B911-5AC891B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1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989FE4A-0E53-4DC4-A959-DF54BE79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AE630FEB-40F7-4137-9736-8158544F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1F16-C5E5-40F8-97A0-59AC4387C5C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B620608-0A6A-493F-974C-EB7F25AF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6580D515-CD4E-4B5A-A452-2BE7FB8E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6391-C676-4087-B911-5AC891B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2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DF005037-1909-43F5-8C44-F7AD7428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1F16-C5E5-40F8-97A0-59AC4387C5C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37D6A8C6-789A-445E-85A5-CA57EFB9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9F3F37E-369C-4D93-A815-E561D0F8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6391-C676-4087-B911-5AC891B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9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930660E-6382-4985-B99A-1B72A3CE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340F252-7AD8-4DC2-9968-2599CB2A6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7E9F14C4-EA11-434F-B212-93557C205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372EBF88-0B61-4EA0-86DF-02D963D6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1F16-C5E5-40F8-97A0-59AC4387C5C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B6331AE-4560-4E4F-A9F6-88325028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C477A534-1F13-40C8-9F4F-F71F9F1D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6391-C676-4087-B911-5AC891B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ABFCDF4-B651-49F4-8069-CB5153CC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92AD6636-F80A-4246-9191-31AF344B6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97385E30-CF2D-498C-92E1-1D65D89FA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19A9F0C-8F25-4B0E-9981-52F6EF6E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1F16-C5E5-40F8-97A0-59AC4387C5C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385BCFC-9477-45C7-9FF8-1B3A3D2E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8FE0A48-AA12-4738-A762-1D1B3081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6391-C676-4087-B911-5AC891B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142F56B3-EC19-48FC-9017-E22C724EE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26D39DB-93B9-46C7-B2A2-97F1BBEAE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3ED5F22-0774-44F9-8D39-C42F36E1C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1F16-C5E5-40F8-97A0-59AC4387C5C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6797C41-7D13-4B08-B031-5C25D6CC1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FF1CCA9-4A9A-4DDF-A6A2-B04BCB85C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76391-C676-4087-B911-5AC891B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reptunghi 5">
            <a:extLst>
              <a:ext uri="{FF2B5EF4-FFF2-40B4-BE49-F238E27FC236}">
                <a16:creationId xmlns:a16="http://schemas.microsoft.com/office/drawing/2014/main" id="{6FA223E3-EF6A-4832-B28D-FC3FE438DF20}"/>
              </a:ext>
            </a:extLst>
          </p:cNvPr>
          <p:cNvSpPr/>
          <p:nvPr/>
        </p:nvSpPr>
        <p:spPr>
          <a:xfrm>
            <a:off x="99060" y="120569"/>
            <a:ext cx="17272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Aerisitor</a:t>
            </a:r>
            <a:endParaRPr lang="en-US" dirty="0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F3FE31A5-7B39-418A-AE45-11A593A445DA}"/>
              </a:ext>
            </a:extLst>
          </p:cNvPr>
          <p:cNvSpPr/>
          <p:nvPr/>
        </p:nvSpPr>
        <p:spPr>
          <a:xfrm>
            <a:off x="99060" y="2103913"/>
            <a:ext cx="17272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Pomp</a:t>
            </a:r>
            <a:r>
              <a:rPr lang="ro-RO" dirty="0"/>
              <a:t>ă de apă</a:t>
            </a:r>
            <a:endParaRPr lang="en-US" dirty="0"/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872F5527-E1DB-4599-812F-0EB4FDBF26FF}"/>
              </a:ext>
            </a:extLst>
          </p:cNvPr>
          <p:cNvSpPr/>
          <p:nvPr/>
        </p:nvSpPr>
        <p:spPr>
          <a:xfrm>
            <a:off x="99060" y="4068206"/>
            <a:ext cx="17272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Senzor temperatură și umiditate</a:t>
            </a:r>
            <a:endParaRPr lang="en-US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985C36B6-0559-41EA-AF45-0D55F128CE07}"/>
              </a:ext>
            </a:extLst>
          </p:cNvPr>
          <p:cNvSpPr/>
          <p:nvPr/>
        </p:nvSpPr>
        <p:spPr>
          <a:xfrm>
            <a:off x="99060" y="6032500"/>
            <a:ext cx="17272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Calorifer</a:t>
            </a:r>
            <a:endParaRPr lang="en-US" dirty="0"/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9693E9B3-1C53-4B09-A03E-70CB534D88C4}"/>
              </a:ext>
            </a:extLst>
          </p:cNvPr>
          <p:cNvSpPr/>
          <p:nvPr/>
        </p:nvSpPr>
        <p:spPr>
          <a:xfrm>
            <a:off x="10365740" y="6032500"/>
            <a:ext cx="17272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Electrovalvă</a:t>
            </a:r>
            <a:endParaRPr lang="en-US" dirty="0"/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AA0F3562-7D8B-4E09-B0EF-35E5AE674B22}"/>
              </a:ext>
            </a:extLst>
          </p:cNvPr>
          <p:cNvSpPr/>
          <p:nvPr/>
        </p:nvSpPr>
        <p:spPr>
          <a:xfrm>
            <a:off x="10374630" y="1586626"/>
            <a:ext cx="17272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Temperatura setată</a:t>
            </a:r>
            <a:endParaRPr lang="en-US" dirty="0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19AF502C-C45F-4713-90D9-0515585B35D1}"/>
              </a:ext>
            </a:extLst>
          </p:cNvPr>
          <p:cNvSpPr/>
          <p:nvPr/>
        </p:nvSpPr>
        <p:spPr>
          <a:xfrm>
            <a:off x="10374630" y="91440"/>
            <a:ext cx="17272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Temperatura ambientală</a:t>
            </a:r>
            <a:endParaRPr lang="en-US" dirty="0"/>
          </a:p>
        </p:txBody>
      </p:sp>
      <p:sp>
        <p:nvSpPr>
          <p:cNvPr id="14" name="Dreptunghi 13">
            <a:extLst>
              <a:ext uri="{FF2B5EF4-FFF2-40B4-BE49-F238E27FC236}">
                <a16:creationId xmlns:a16="http://schemas.microsoft.com/office/drawing/2014/main" id="{C7CB4C66-AE5F-42C8-83B0-F2B2575C0504}"/>
              </a:ext>
            </a:extLst>
          </p:cNvPr>
          <p:cNvSpPr/>
          <p:nvPr/>
        </p:nvSpPr>
        <p:spPr>
          <a:xfrm>
            <a:off x="10365740" y="3081813"/>
            <a:ext cx="17272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Buton incrementare temperatură</a:t>
            </a:r>
            <a:endParaRPr lang="en-US" dirty="0"/>
          </a:p>
        </p:txBody>
      </p:sp>
      <p:sp>
        <p:nvSpPr>
          <p:cNvPr id="15" name="Dreptunghi 14">
            <a:extLst>
              <a:ext uri="{FF2B5EF4-FFF2-40B4-BE49-F238E27FC236}">
                <a16:creationId xmlns:a16="http://schemas.microsoft.com/office/drawing/2014/main" id="{4040EEB8-C991-4047-A5CD-C24C2D4C7960}"/>
              </a:ext>
            </a:extLst>
          </p:cNvPr>
          <p:cNvSpPr/>
          <p:nvPr/>
        </p:nvSpPr>
        <p:spPr>
          <a:xfrm>
            <a:off x="10365740" y="4691975"/>
            <a:ext cx="17272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Buton decrementare temperatură</a:t>
            </a:r>
            <a:endParaRPr lang="en-US" dirty="0"/>
          </a:p>
        </p:txBody>
      </p:sp>
      <p:pic>
        <p:nvPicPr>
          <p:cNvPr id="17" name="Imagine 16" descr="O imagine care conține text, interior&#10;&#10;Descriere generată automat">
            <a:extLst>
              <a:ext uri="{FF2B5EF4-FFF2-40B4-BE49-F238E27FC236}">
                <a16:creationId xmlns:a16="http://schemas.microsoft.com/office/drawing/2014/main" id="{26CBA004-AE7C-45E0-B54D-26E95DCCE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15" y="149938"/>
            <a:ext cx="8412480" cy="6309360"/>
          </a:xfrm>
          <a:prstGeom prst="rect">
            <a:avLst/>
          </a:prstGeom>
        </p:spPr>
      </p:pic>
      <p:cxnSp>
        <p:nvCxnSpPr>
          <p:cNvPr id="19" name="Conector drept cu săgeată 18">
            <a:extLst>
              <a:ext uri="{FF2B5EF4-FFF2-40B4-BE49-F238E27FC236}">
                <a16:creationId xmlns:a16="http://schemas.microsoft.com/office/drawing/2014/main" id="{F9629EE3-D931-4E5D-AA15-DB199B1B5746}"/>
              </a:ext>
            </a:extLst>
          </p:cNvPr>
          <p:cNvCxnSpPr>
            <a:cxnSpLocks/>
          </p:cNvCxnSpPr>
          <p:nvPr/>
        </p:nvCxnSpPr>
        <p:spPr>
          <a:xfrm>
            <a:off x="1826260" y="495219"/>
            <a:ext cx="1069340" cy="109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cu săgeată 20">
            <a:extLst>
              <a:ext uri="{FF2B5EF4-FFF2-40B4-BE49-F238E27FC236}">
                <a16:creationId xmlns:a16="http://schemas.microsoft.com/office/drawing/2014/main" id="{37F3A005-8DC6-49CC-BB3A-2FEE762B69AB}"/>
              </a:ext>
            </a:extLst>
          </p:cNvPr>
          <p:cNvCxnSpPr>
            <a:cxnSpLocks/>
          </p:cNvCxnSpPr>
          <p:nvPr/>
        </p:nvCxnSpPr>
        <p:spPr>
          <a:xfrm>
            <a:off x="1588135" y="2382756"/>
            <a:ext cx="1374140" cy="86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rept cu săgeată 22">
            <a:extLst>
              <a:ext uri="{FF2B5EF4-FFF2-40B4-BE49-F238E27FC236}">
                <a16:creationId xmlns:a16="http://schemas.microsoft.com/office/drawing/2014/main" id="{CE6B4356-A03B-43EE-97C1-B9D718A6011F}"/>
              </a:ext>
            </a:extLst>
          </p:cNvPr>
          <p:cNvCxnSpPr>
            <a:cxnSpLocks/>
          </p:cNvCxnSpPr>
          <p:nvPr/>
        </p:nvCxnSpPr>
        <p:spPr>
          <a:xfrm flipV="1">
            <a:off x="1808479" y="4089677"/>
            <a:ext cx="1707515" cy="4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rept cu săgeată 24">
            <a:extLst>
              <a:ext uri="{FF2B5EF4-FFF2-40B4-BE49-F238E27FC236}">
                <a16:creationId xmlns:a16="http://schemas.microsoft.com/office/drawing/2014/main" id="{42AC6269-F1A3-40F1-97F2-421C5212BB02}"/>
              </a:ext>
            </a:extLst>
          </p:cNvPr>
          <p:cNvCxnSpPr>
            <a:cxnSpLocks/>
          </p:cNvCxnSpPr>
          <p:nvPr/>
        </p:nvCxnSpPr>
        <p:spPr>
          <a:xfrm flipV="1">
            <a:off x="1826260" y="5403175"/>
            <a:ext cx="1707515" cy="100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rept cu săgeată 36">
            <a:extLst>
              <a:ext uri="{FF2B5EF4-FFF2-40B4-BE49-F238E27FC236}">
                <a16:creationId xmlns:a16="http://schemas.microsoft.com/office/drawing/2014/main" id="{8E50A652-6F98-46A5-8E31-1375CA5DFA44}"/>
              </a:ext>
            </a:extLst>
          </p:cNvPr>
          <p:cNvCxnSpPr>
            <a:cxnSpLocks/>
          </p:cNvCxnSpPr>
          <p:nvPr/>
        </p:nvCxnSpPr>
        <p:spPr>
          <a:xfrm flipH="1">
            <a:off x="8534400" y="464861"/>
            <a:ext cx="1840231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018259CB-069B-42E6-A6C9-B2AD34297611}"/>
              </a:ext>
            </a:extLst>
          </p:cNvPr>
          <p:cNvCxnSpPr>
            <a:cxnSpLocks/>
          </p:cNvCxnSpPr>
          <p:nvPr/>
        </p:nvCxnSpPr>
        <p:spPr>
          <a:xfrm flipH="1" flipV="1">
            <a:off x="8429625" y="814174"/>
            <a:ext cx="1945006" cy="113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rept cu săgeată 40">
            <a:extLst>
              <a:ext uri="{FF2B5EF4-FFF2-40B4-BE49-F238E27FC236}">
                <a16:creationId xmlns:a16="http://schemas.microsoft.com/office/drawing/2014/main" id="{0F80BC89-5ED3-4193-B75D-D5544008CC9F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9182100" y="1485330"/>
            <a:ext cx="1183640" cy="195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rept cu săgeată 44">
            <a:extLst>
              <a:ext uri="{FF2B5EF4-FFF2-40B4-BE49-F238E27FC236}">
                <a16:creationId xmlns:a16="http://schemas.microsoft.com/office/drawing/2014/main" id="{6096AFCE-34C5-4771-A0D6-33F6E7AE26D0}"/>
              </a:ext>
            </a:extLst>
          </p:cNvPr>
          <p:cNvCxnSpPr>
            <a:cxnSpLocks/>
          </p:cNvCxnSpPr>
          <p:nvPr/>
        </p:nvCxnSpPr>
        <p:spPr>
          <a:xfrm flipH="1" flipV="1">
            <a:off x="9182100" y="1737171"/>
            <a:ext cx="1183640" cy="332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rept cu săgeată 46">
            <a:extLst>
              <a:ext uri="{FF2B5EF4-FFF2-40B4-BE49-F238E27FC236}">
                <a16:creationId xmlns:a16="http://schemas.microsoft.com/office/drawing/2014/main" id="{C4E5B082-AD99-4383-A3D9-0A06335A5651}"/>
              </a:ext>
            </a:extLst>
          </p:cNvPr>
          <p:cNvCxnSpPr>
            <a:cxnSpLocks/>
          </p:cNvCxnSpPr>
          <p:nvPr/>
        </p:nvCxnSpPr>
        <p:spPr>
          <a:xfrm flipH="1" flipV="1">
            <a:off x="9972358" y="5047575"/>
            <a:ext cx="359410" cy="130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08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21</Words>
  <Application>Microsoft Office PowerPoint</Application>
  <PresentationFormat>Ecran lat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Temă Office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Dragan Vitomir</dc:creator>
  <cp:lastModifiedBy>Dragan Vitomir</cp:lastModifiedBy>
  <cp:revision>5</cp:revision>
  <dcterms:created xsi:type="dcterms:W3CDTF">2021-06-11T16:18:00Z</dcterms:created>
  <dcterms:modified xsi:type="dcterms:W3CDTF">2021-06-11T20:19:36Z</dcterms:modified>
</cp:coreProperties>
</file>