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6501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9FF295B-A427-4540-B07F-3FE722E6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16"/>
            <a:ext cx="320685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526" y="6258396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2E91F8C3-BAA0-43B1-818C-05F5C42B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90" y="1228561"/>
            <a:ext cx="9591040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634D8686-58AB-4F64-8E7A-8C0629DAC3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1091564"/>
            <a:ext cx="9592056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ine 17" descr="O imagine care conține text&#10;&#10;Descriere generată automat">
            <a:extLst>
              <a:ext uri="{FF2B5EF4-FFF2-40B4-BE49-F238E27FC236}">
                <a16:creationId xmlns:a16="http://schemas.microsoft.com/office/drawing/2014/main" id="{5ECFCDA1-1864-45E2-AF37-1500C6A4CE5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1360242"/>
            <a:ext cx="9592056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ine 19" descr="O imagine care conține text&#10;&#10;Descriere generată automat">
            <a:extLst>
              <a:ext uri="{FF2B5EF4-FFF2-40B4-BE49-F238E27FC236}">
                <a16:creationId xmlns:a16="http://schemas.microsoft.com/office/drawing/2014/main" id="{8370DF80-FB3E-4DBB-895D-4493DB04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82" y="230176"/>
            <a:ext cx="3291840" cy="639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24277A31-FA81-4103-BFF9-B9EF2631C780}"/>
              </a:ext>
            </a:extLst>
          </p:cNvPr>
          <p:cNvSpPr/>
          <p:nvPr/>
        </p:nvSpPr>
        <p:spPr>
          <a:xfrm>
            <a:off x="3513445" y="5449557"/>
            <a:ext cx="5109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Vă mulțumesc!</a:t>
            </a:r>
            <a:endParaRPr lang="ro-RO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3" action="ppaction://hlinksldjump"/>
              </a:rPr>
              <a:t>Competi</a:t>
            </a:r>
            <a:r>
              <a:rPr lang="ro-RO" u="sng" dirty="0">
                <a:hlinkClick r:id="rId3" action="ppaction://hlinksldjump"/>
              </a:rPr>
              <a:t>ție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4" action="ppaction://hlinksldjump"/>
              </a:rPr>
              <a:t>Arhitectura sistemului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5" action="ppaction://hlinksldjump"/>
              </a:rPr>
              <a:t>Implementarea soluției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 err="1">
                <a:hlinkClick r:id="rId6" action="ppaction://hlinksldjump"/>
              </a:rPr>
              <a:t>Demo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7" action="ppaction://hlinksldjump"/>
              </a:rPr>
              <a:t>Concluzii și direcții de dezvoltare</a:t>
            </a:r>
            <a:endParaRPr lang="en-US" u="sng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ro-RO" sz="2200" dirty="0"/>
              <a:t>l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IoT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pPr algn="just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Ecobee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Nest</a:t>
            </a:r>
            <a:r>
              <a:rPr lang="ro-RO" dirty="0"/>
              <a:t>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Cum se diferențiază sistemul creat?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Cost scăzut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regla temperatura pe diferite zone din imobil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  <a:r>
              <a:rPr lang="en-US" sz="2000" dirty="0"/>
              <a:t>.</a:t>
            </a:r>
            <a:endParaRPr lang="ro-RO" sz="2000" dirty="0"/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r>
              <a:rPr lang="en-US" sz="2000" dirty="0"/>
              <a:t>.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r>
              <a:rPr lang="en-US" sz="2200" dirty="0"/>
              <a:t>.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r>
              <a:rPr lang="en-US" sz="2200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80445" y="535938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5B8468E-22E0-4C94-BBAF-D8CE865E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46" y="670560"/>
            <a:ext cx="6732693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iere">
  <a:themeElements>
    <a:clrScheme name="Particularizare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2425</TotalTime>
  <Words>460</Words>
  <Application>Microsoft Office PowerPoint</Application>
  <PresentationFormat>Ecran lat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115</cp:revision>
  <dcterms:created xsi:type="dcterms:W3CDTF">2021-05-23T13:27:25Z</dcterms:created>
  <dcterms:modified xsi:type="dcterms:W3CDTF">2021-06-12T17:25:32Z</dcterms:modified>
</cp:coreProperties>
</file>